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49"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Montserrat" pitchFamily="2" charset="0"/>
      <p:regular r:id="rId34"/>
      <p:bold r:id="rId35"/>
      <p:italic r:id="rId36"/>
      <p:boldItalic r:id="rId37"/>
    </p:embeddedFont>
    <p:embeddedFont>
      <p:font typeface="Old Standard TT" pitchFamily="2" charset="0"/>
      <p:regular r:id="rId38"/>
      <p:bold r:id="rId39"/>
      <p: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hUSG9/YL17nBDFnN7E1YchYrsA1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font" Target="fonts/font6.fntdata"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font" Target="fonts/font1.fntdata" /><Relationship Id="rId42" Type="http://schemas.openxmlformats.org/officeDocument/2006/relationships/font" Target="fonts/font9.fntdata" /><Relationship Id="rId50" Type="http://schemas.openxmlformats.org/officeDocument/2006/relationships/viewProps" Target="view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notesMaster" Target="notesMasters/notesMaster1.xml" /><Relationship Id="rId38" Type="http://schemas.openxmlformats.org/officeDocument/2006/relationships/font" Target="fonts/font5.fntdata"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font" Target="fonts/font8.fntdata"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font" Target="fonts/font4.fntdata" /><Relationship Id="rId40" Type="http://schemas.openxmlformats.org/officeDocument/2006/relationships/font" Target="fonts/font7.fntdata"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font" Target="fonts/font3.fntdata" /><Relationship Id="rId49" Type="http://schemas.openxmlformats.org/officeDocument/2006/relationships/presProps" Target="presProps.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font" Target="fonts/font11.fntdata" /><Relationship Id="rId52" Type="http://schemas.openxmlformats.org/officeDocument/2006/relationships/tableStyles" Target="tableStyle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font" Target="fonts/font2.fntdata" /><Relationship Id="rId43" Type="http://schemas.openxmlformats.org/officeDocument/2006/relationships/font" Target="fonts/font10.fntdata" /><Relationship Id="rId48" Type="http://customschemas.google.com/relationships/presentationmetadata" Target="metadata" /><Relationship Id="rId8" Type="http://schemas.openxmlformats.org/officeDocument/2006/relationships/slide" Target="slides/slide6.xml" /><Relationship Id="rId51"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p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p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5" name="Google Shape;905;p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4" name="Google Shape;914;p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2" name="Google Shape;932;p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1" name="Google Shape;951;p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p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p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9" name="Google Shape;969;p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2" name="Google Shape;982;p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9" name="Google Shape;989;p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7" name="Google Shape;997;p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7" name="Google Shape;1007;p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6" name="Google Shape;1016;p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p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3" name="Google Shape;10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1" name="Google Shape;104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7" name="Google Shape;1047;p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1" name="Google Shape;8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3" name="Google Shape;1053;p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p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3" name="Google Shape;8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1" name="Google Shape;831;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p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0"/>
        <p:cNvGrpSpPr/>
        <p:nvPr/>
      </p:nvGrpSpPr>
      <p:grpSpPr>
        <a:xfrm>
          <a:off x="0" y="0"/>
          <a:ext cx="0" cy="0"/>
          <a:chOff x="0" y="0"/>
          <a:chExt cx="0" cy="0"/>
        </a:xfrm>
      </p:grpSpPr>
      <p:sp>
        <p:nvSpPr>
          <p:cNvPr id="11" name="Google Shape;11;p293"/>
          <p:cNvSpPr txBox="1">
            <a:spLocks noGrp="1"/>
          </p:cNvSpPr>
          <p:nvPr>
            <p:ph type="title"/>
          </p:nvPr>
        </p:nvSpPr>
        <p:spPr>
          <a:xfrm>
            <a:off x="311785" y="445135"/>
            <a:ext cx="8520430" cy="57277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3600" b="0" i="0">
                <a:solidFill>
                  <a:srgbClr val="FFFAE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 name="Google Shape;12;p293"/>
          <p:cNvSpPr txBox="1">
            <a:spLocks noGrp="1"/>
          </p:cNvSpPr>
          <p:nvPr>
            <p:ph type="body" idx="1"/>
          </p:nvPr>
        </p:nvSpPr>
        <p:spPr>
          <a:xfrm>
            <a:off x="311785" y="1152525"/>
            <a:ext cx="8520430" cy="3416300"/>
          </a:xfrm>
          <a:prstGeom prst="rect">
            <a:avLst/>
          </a:prstGeom>
          <a:noFill/>
          <a:ln>
            <a:noFill/>
          </a:ln>
        </p:spPr>
        <p:txBody>
          <a:bodyPr spcFirstLastPara="1" wrap="square" lIns="0" tIns="0" rIns="0" bIns="0" anchor="t" anchorCtr="0">
            <a:noAutofit/>
          </a:bodyPr>
          <a:lstStyle>
            <a:lvl1pPr marL="457200" lvl="0" indent="-342900" algn="l">
              <a:lnSpc>
                <a:spcPct val="115000"/>
              </a:lnSpc>
              <a:spcBef>
                <a:spcPts val="0"/>
              </a:spcBef>
              <a:spcAft>
                <a:spcPts val="0"/>
              </a:spcAft>
              <a:buSzPts val="1800"/>
              <a:buChar char="●"/>
              <a:defRPr sz="4800" b="0" i="0">
                <a:solidFill>
                  <a:schemeClr val="dk1"/>
                </a:solidFill>
                <a:latin typeface="Old Standard TT"/>
                <a:ea typeface="Old Standard TT"/>
                <a:cs typeface="Old Standard TT"/>
                <a:sym typeface="Old Standard TT"/>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 name="Google Shape;13;p293"/>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SzPts val="1400"/>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293"/>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93"/>
          <p:cNvSpPr txBox="1">
            <a:spLocks noGrp="1"/>
          </p:cNvSpPr>
          <p:nvPr>
            <p:ph type="sldNum" idx="12"/>
          </p:nvPr>
        </p:nvSpPr>
        <p:spPr>
          <a:xfrm>
            <a:off x="8472170" y="4663440"/>
            <a:ext cx="549275" cy="393065"/>
          </a:xfrm>
          <a:prstGeom prst="rect">
            <a:avLst/>
          </a:prstGeom>
          <a:noFill/>
          <a:ln>
            <a:noFill/>
          </a:ln>
        </p:spPr>
        <p:txBody>
          <a:bodyPr spcFirstLastPara="1" wrap="square" lIns="0" tIns="0" rIns="0" bIns="0" anchor="ctr" anchorCtr="0">
            <a:noAutofit/>
          </a:bodyPr>
          <a:lstStyle>
            <a:lvl1pPr marL="38100" marR="0" lvl="0"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38100" marR="0" lvl="1"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38100" marR="0" lvl="2"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38100" marR="0" lvl="3"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38100" marR="0" lvl="4"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38100" marR="0" lvl="5"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38100" marR="0" lvl="6"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38100" marR="0" lvl="7"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38100" marR="0" lvl="8"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3810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5"/>
        <p:cNvGrpSpPr/>
        <p:nvPr/>
      </p:nvGrpSpPr>
      <p:grpSpPr>
        <a:xfrm>
          <a:off x="0" y="0"/>
          <a:ext cx="0" cy="0"/>
          <a:chOff x="0" y="0"/>
          <a:chExt cx="0" cy="0"/>
        </a:xfrm>
      </p:grpSpPr>
      <p:sp>
        <p:nvSpPr>
          <p:cNvPr id="46" name="Google Shape;46;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 name="Google Shape;47;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 name="Google Shape;48;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63"/>
        <p:cNvGrpSpPr/>
        <p:nvPr/>
      </p:nvGrpSpPr>
      <p:grpSpPr>
        <a:xfrm>
          <a:off x="0" y="0"/>
          <a:ext cx="0" cy="0"/>
          <a:chOff x="0" y="0"/>
          <a:chExt cx="0" cy="0"/>
        </a:xfrm>
      </p:grpSpPr>
      <p:sp>
        <p:nvSpPr>
          <p:cNvPr id="364" name="Google Shape;364;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65"/>
        <p:cNvGrpSpPr/>
        <p:nvPr/>
      </p:nvGrpSpPr>
      <p:grpSpPr>
        <a:xfrm>
          <a:off x="0" y="0"/>
          <a:ext cx="0" cy="0"/>
          <a:chOff x="0" y="0"/>
          <a:chExt cx="0" cy="0"/>
        </a:xfrm>
      </p:grpSpPr>
      <p:sp>
        <p:nvSpPr>
          <p:cNvPr id="366" name="Google Shape;366;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7" name="Google Shape;367;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8" name="Google Shape;368;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69"/>
        <p:cNvGrpSpPr/>
        <p:nvPr/>
      </p:nvGrpSpPr>
      <p:grpSpPr>
        <a:xfrm>
          <a:off x="0" y="0"/>
          <a:ext cx="0" cy="0"/>
          <a:chOff x="0" y="0"/>
          <a:chExt cx="0" cy="0"/>
        </a:xfrm>
      </p:grpSpPr>
      <p:sp>
        <p:nvSpPr>
          <p:cNvPr id="370" name="Google Shape;370;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1" name="Google Shape;371;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2" name="Google Shape;372;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73"/>
        <p:cNvGrpSpPr/>
        <p:nvPr/>
      </p:nvGrpSpPr>
      <p:grpSpPr>
        <a:xfrm>
          <a:off x="0" y="0"/>
          <a:ext cx="0" cy="0"/>
          <a:chOff x="0" y="0"/>
          <a:chExt cx="0" cy="0"/>
        </a:xfrm>
      </p:grpSpPr>
      <p:sp>
        <p:nvSpPr>
          <p:cNvPr id="374" name="Google Shape;374;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77"/>
        <p:cNvGrpSpPr/>
        <p:nvPr/>
      </p:nvGrpSpPr>
      <p:grpSpPr>
        <a:xfrm>
          <a:off x="0" y="0"/>
          <a:ext cx="0" cy="0"/>
          <a:chOff x="0" y="0"/>
          <a:chExt cx="0" cy="0"/>
        </a:xfrm>
      </p:grpSpPr>
      <p:sp>
        <p:nvSpPr>
          <p:cNvPr id="378" name="Google Shape;378;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1"/>
        <p:cNvGrpSpPr/>
        <p:nvPr/>
      </p:nvGrpSpPr>
      <p:grpSpPr>
        <a:xfrm>
          <a:off x="0" y="0"/>
          <a:ext cx="0" cy="0"/>
          <a:chOff x="0" y="0"/>
          <a:chExt cx="0" cy="0"/>
        </a:xfrm>
      </p:grpSpPr>
      <p:sp>
        <p:nvSpPr>
          <p:cNvPr id="382" name="Google Shape;382;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84"/>
        <p:cNvGrpSpPr/>
        <p:nvPr/>
      </p:nvGrpSpPr>
      <p:grpSpPr>
        <a:xfrm>
          <a:off x="0" y="0"/>
          <a:ext cx="0" cy="0"/>
          <a:chOff x="0" y="0"/>
          <a:chExt cx="0" cy="0"/>
        </a:xfrm>
      </p:grpSpPr>
      <p:sp>
        <p:nvSpPr>
          <p:cNvPr id="385" name="Google Shape;385;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86"/>
        <p:cNvGrpSpPr/>
        <p:nvPr/>
      </p:nvGrpSpPr>
      <p:grpSpPr>
        <a:xfrm>
          <a:off x="0" y="0"/>
          <a:ext cx="0" cy="0"/>
          <a:chOff x="0" y="0"/>
          <a:chExt cx="0" cy="0"/>
        </a:xfrm>
      </p:grpSpPr>
      <p:sp>
        <p:nvSpPr>
          <p:cNvPr id="387" name="Google Shape;387;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8" name="Google Shape;388;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9" name="Google Shape;389;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0"/>
        <p:cNvGrpSpPr/>
        <p:nvPr/>
      </p:nvGrpSpPr>
      <p:grpSpPr>
        <a:xfrm>
          <a:off x="0" y="0"/>
          <a:ext cx="0" cy="0"/>
          <a:chOff x="0" y="0"/>
          <a:chExt cx="0" cy="0"/>
        </a:xfrm>
      </p:grpSpPr>
      <p:sp>
        <p:nvSpPr>
          <p:cNvPr id="391" name="Google Shape;391;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2" name="Google Shape;392;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3" name="Google Shape;393;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394"/>
        <p:cNvGrpSpPr/>
        <p:nvPr/>
      </p:nvGrpSpPr>
      <p:grpSpPr>
        <a:xfrm>
          <a:off x="0" y="0"/>
          <a:ext cx="0" cy="0"/>
          <a:chOff x="0" y="0"/>
          <a:chExt cx="0" cy="0"/>
        </a:xfrm>
      </p:grpSpPr>
      <p:sp>
        <p:nvSpPr>
          <p:cNvPr id="395" name="Google Shape;395;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9"/>
        <p:cNvGrpSpPr/>
        <p:nvPr/>
      </p:nvGrpSpPr>
      <p:grpSpPr>
        <a:xfrm>
          <a:off x="0" y="0"/>
          <a:ext cx="0" cy="0"/>
          <a:chOff x="0" y="0"/>
          <a:chExt cx="0" cy="0"/>
        </a:xfrm>
      </p:grpSpPr>
      <p:sp>
        <p:nvSpPr>
          <p:cNvPr id="50" name="Google Shape;50;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 name="Google Shape;51;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 name="Google Shape;52;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398"/>
        <p:cNvGrpSpPr/>
        <p:nvPr/>
      </p:nvGrpSpPr>
      <p:grpSpPr>
        <a:xfrm>
          <a:off x="0" y="0"/>
          <a:ext cx="0" cy="0"/>
          <a:chOff x="0" y="0"/>
          <a:chExt cx="0" cy="0"/>
        </a:xfrm>
      </p:grpSpPr>
      <p:sp>
        <p:nvSpPr>
          <p:cNvPr id="399" name="Google Shape;399;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02"/>
        <p:cNvGrpSpPr/>
        <p:nvPr/>
      </p:nvGrpSpPr>
      <p:grpSpPr>
        <a:xfrm>
          <a:off x="0" y="0"/>
          <a:ext cx="0" cy="0"/>
          <a:chOff x="0" y="0"/>
          <a:chExt cx="0" cy="0"/>
        </a:xfrm>
      </p:grpSpPr>
      <p:sp>
        <p:nvSpPr>
          <p:cNvPr id="403" name="Google Shape;403;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05"/>
        <p:cNvGrpSpPr/>
        <p:nvPr/>
      </p:nvGrpSpPr>
      <p:grpSpPr>
        <a:xfrm>
          <a:off x="0" y="0"/>
          <a:ext cx="0" cy="0"/>
          <a:chOff x="0" y="0"/>
          <a:chExt cx="0" cy="0"/>
        </a:xfrm>
      </p:grpSpPr>
      <p:sp>
        <p:nvSpPr>
          <p:cNvPr id="406" name="Google Shape;406;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07"/>
        <p:cNvGrpSpPr/>
        <p:nvPr/>
      </p:nvGrpSpPr>
      <p:grpSpPr>
        <a:xfrm>
          <a:off x="0" y="0"/>
          <a:ext cx="0" cy="0"/>
          <a:chOff x="0" y="0"/>
          <a:chExt cx="0" cy="0"/>
        </a:xfrm>
      </p:grpSpPr>
      <p:sp>
        <p:nvSpPr>
          <p:cNvPr id="408" name="Google Shape;408;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9" name="Google Shape;409;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0" name="Google Shape;410;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1"/>
        <p:cNvGrpSpPr/>
        <p:nvPr/>
      </p:nvGrpSpPr>
      <p:grpSpPr>
        <a:xfrm>
          <a:off x="0" y="0"/>
          <a:ext cx="0" cy="0"/>
          <a:chOff x="0" y="0"/>
          <a:chExt cx="0" cy="0"/>
        </a:xfrm>
      </p:grpSpPr>
      <p:sp>
        <p:nvSpPr>
          <p:cNvPr id="412" name="Google Shape;412;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3" name="Google Shape;413;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4" name="Google Shape;414;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15"/>
        <p:cNvGrpSpPr/>
        <p:nvPr/>
      </p:nvGrpSpPr>
      <p:grpSpPr>
        <a:xfrm>
          <a:off x="0" y="0"/>
          <a:ext cx="0" cy="0"/>
          <a:chOff x="0" y="0"/>
          <a:chExt cx="0" cy="0"/>
        </a:xfrm>
      </p:grpSpPr>
      <p:sp>
        <p:nvSpPr>
          <p:cNvPr id="416" name="Google Shape;416;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19"/>
        <p:cNvGrpSpPr/>
        <p:nvPr/>
      </p:nvGrpSpPr>
      <p:grpSpPr>
        <a:xfrm>
          <a:off x="0" y="0"/>
          <a:ext cx="0" cy="0"/>
          <a:chOff x="0" y="0"/>
          <a:chExt cx="0" cy="0"/>
        </a:xfrm>
      </p:grpSpPr>
      <p:sp>
        <p:nvSpPr>
          <p:cNvPr id="420" name="Google Shape;420;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23"/>
        <p:cNvGrpSpPr/>
        <p:nvPr/>
      </p:nvGrpSpPr>
      <p:grpSpPr>
        <a:xfrm>
          <a:off x="0" y="0"/>
          <a:ext cx="0" cy="0"/>
          <a:chOff x="0" y="0"/>
          <a:chExt cx="0" cy="0"/>
        </a:xfrm>
      </p:grpSpPr>
      <p:sp>
        <p:nvSpPr>
          <p:cNvPr id="424" name="Google Shape;424;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26"/>
        <p:cNvGrpSpPr/>
        <p:nvPr/>
      </p:nvGrpSpPr>
      <p:grpSpPr>
        <a:xfrm>
          <a:off x="0" y="0"/>
          <a:ext cx="0" cy="0"/>
          <a:chOff x="0" y="0"/>
          <a:chExt cx="0" cy="0"/>
        </a:xfrm>
      </p:grpSpPr>
      <p:sp>
        <p:nvSpPr>
          <p:cNvPr id="427" name="Google Shape;427;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28"/>
        <p:cNvGrpSpPr/>
        <p:nvPr/>
      </p:nvGrpSpPr>
      <p:grpSpPr>
        <a:xfrm>
          <a:off x="0" y="0"/>
          <a:ext cx="0" cy="0"/>
          <a:chOff x="0" y="0"/>
          <a:chExt cx="0" cy="0"/>
        </a:xfrm>
      </p:grpSpPr>
      <p:sp>
        <p:nvSpPr>
          <p:cNvPr id="429" name="Google Shape;429;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0" name="Google Shape;430;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1" name="Google Shape;431;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3"/>
        <p:cNvGrpSpPr/>
        <p:nvPr/>
      </p:nvGrpSpPr>
      <p:grpSpPr>
        <a:xfrm>
          <a:off x="0" y="0"/>
          <a:ext cx="0" cy="0"/>
          <a:chOff x="0" y="0"/>
          <a:chExt cx="0" cy="0"/>
        </a:xfrm>
      </p:grpSpPr>
      <p:sp>
        <p:nvSpPr>
          <p:cNvPr id="54" name="Google Shape;54;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32"/>
        <p:cNvGrpSpPr/>
        <p:nvPr/>
      </p:nvGrpSpPr>
      <p:grpSpPr>
        <a:xfrm>
          <a:off x="0" y="0"/>
          <a:ext cx="0" cy="0"/>
          <a:chOff x="0" y="0"/>
          <a:chExt cx="0" cy="0"/>
        </a:xfrm>
      </p:grpSpPr>
      <p:sp>
        <p:nvSpPr>
          <p:cNvPr id="433" name="Google Shape;433;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4" name="Google Shape;434;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5" name="Google Shape;435;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36"/>
        <p:cNvGrpSpPr/>
        <p:nvPr/>
      </p:nvGrpSpPr>
      <p:grpSpPr>
        <a:xfrm>
          <a:off x="0" y="0"/>
          <a:ext cx="0" cy="0"/>
          <a:chOff x="0" y="0"/>
          <a:chExt cx="0" cy="0"/>
        </a:xfrm>
      </p:grpSpPr>
      <p:sp>
        <p:nvSpPr>
          <p:cNvPr id="437" name="Google Shape;437;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0"/>
        <p:cNvGrpSpPr/>
        <p:nvPr/>
      </p:nvGrpSpPr>
      <p:grpSpPr>
        <a:xfrm>
          <a:off x="0" y="0"/>
          <a:ext cx="0" cy="0"/>
          <a:chOff x="0" y="0"/>
          <a:chExt cx="0" cy="0"/>
        </a:xfrm>
      </p:grpSpPr>
      <p:sp>
        <p:nvSpPr>
          <p:cNvPr id="441" name="Google Shape;441;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44"/>
        <p:cNvGrpSpPr/>
        <p:nvPr/>
      </p:nvGrpSpPr>
      <p:grpSpPr>
        <a:xfrm>
          <a:off x="0" y="0"/>
          <a:ext cx="0" cy="0"/>
          <a:chOff x="0" y="0"/>
          <a:chExt cx="0" cy="0"/>
        </a:xfrm>
      </p:grpSpPr>
      <p:sp>
        <p:nvSpPr>
          <p:cNvPr id="445" name="Google Shape;445;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47"/>
        <p:cNvGrpSpPr/>
        <p:nvPr/>
      </p:nvGrpSpPr>
      <p:grpSpPr>
        <a:xfrm>
          <a:off x="0" y="0"/>
          <a:ext cx="0" cy="0"/>
          <a:chOff x="0" y="0"/>
          <a:chExt cx="0" cy="0"/>
        </a:xfrm>
      </p:grpSpPr>
      <p:sp>
        <p:nvSpPr>
          <p:cNvPr id="448" name="Google Shape;448;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49"/>
        <p:cNvGrpSpPr/>
        <p:nvPr/>
      </p:nvGrpSpPr>
      <p:grpSpPr>
        <a:xfrm>
          <a:off x="0" y="0"/>
          <a:ext cx="0" cy="0"/>
          <a:chOff x="0" y="0"/>
          <a:chExt cx="0" cy="0"/>
        </a:xfrm>
      </p:grpSpPr>
      <p:sp>
        <p:nvSpPr>
          <p:cNvPr id="450" name="Google Shape;450;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1" name="Google Shape;451;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2" name="Google Shape;452;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53"/>
        <p:cNvGrpSpPr/>
        <p:nvPr/>
      </p:nvGrpSpPr>
      <p:grpSpPr>
        <a:xfrm>
          <a:off x="0" y="0"/>
          <a:ext cx="0" cy="0"/>
          <a:chOff x="0" y="0"/>
          <a:chExt cx="0" cy="0"/>
        </a:xfrm>
      </p:grpSpPr>
      <p:sp>
        <p:nvSpPr>
          <p:cNvPr id="454" name="Google Shape;454;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5" name="Google Shape;455;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6" name="Google Shape;456;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57"/>
        <p:cNvGrpSpPr/>
        <p:nvPr/>
      </p:nvGrpSpPr>
      <p:grpSpPr>
        <a:xfrm>
          <a:off x="0" y="0"/>
          <a:ext cx="0" cy="0"/>
          <a:chOff x="0" y="0"/>
          <a:chExt cx="0" cy="0"/>
        </a:xfrm>
      </p:grpSpPr>
      <p:sp>
        <p:nvSpPr>
          <p:cNvPr id="458" name="Google Shape;458;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1"/>
        <p:cNvGrpSpPr/>
        <p:nvPr/>
      </p:nvGrpSpPr>
      <p:grpSpPr>
        <a:xfrm>
          <a:off x="0" y="0"/>
          <a:ext cx="0" cy="0"/>
          <a:chOff x="0" y="0"/>
          <a:chExt cx="0" cy="0"/>
        </a:xfrm>
      </p:grpSpPr>
      <p:sp>
        <p:nvSpPr>
          <p:cNvPr id="462" name="Google Shape;462;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65"/>
        <p:cNvGrpSpPr/>
        <p:nvPr/>
      </p:nvGrpSpPr>
      <p:grpSpPr>
        <a:xfrm>
          <a:off x="0" y="0"/>
          <a:ext cx="0" cy="0"/>
          <a:chOff x="0" y="0"/>
          <a:chExt cx="0" cy="0"/>
        </a:xfrm>
      </p:grpSpPr>
      <p:sp>
        <p:nvSpPr>
          <p:cNvPr id="466" name="Google Shape;466;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7"/>
        <p:cNvGrpSpPr/>
        <p:nvPr/>
      </p:nvGrpSpPr>
      <p:grpSpPr>
        <a:xfrm>
          <a:off x="0" y="0"/>
          <a:ext cx="0" cy="0"/>
          <a:chOff x="0" y="0"/>
          <a:chExt cx="0" cy="0"/>
        </a:xfrm>
      </p:grpSpPr>
      <p:sp>
        <p:nvSpPr>
          <p:cNvPr id="58" name="Google Shape;58;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68"/>
        <p:cNvGrpSpPr/>
        <p:nvPr/>
      </p:nvGrpSpPr>
      <p:grpSpPr>
        <a:xfrm>
          <a:off x="0" y="0"/>
          <a:ext cx="0" cy="0"/>
          <a:chOff x="0" y="0"/>
          <a:chExt cx="0" cy="0"/>
        </a:xfrm>
      </p:grpSpPr>
      <p:sp>
        <p:nvSpPr>
          <p:cNvPr id="469" name="Google Shape;469;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0"/>
        <p:cNvGrpSpPr/>
        <p:nvPr/>
      </p:nvGrpSpPr>
      <p:grpSpPr>
        <a:xfrm>
          <a:off x="0" y="0"/>
          <a:ext cx="0" cy="0"/>
          <a:chOff x="0" y="0"/>
          <a:chExt cx="0" cy="0"/>
        </a:xfrm>
      </p:grpSpPr>
      <p:sp>
        <p:nvSpPr>
          <p:cNvPr id="471" name="Google Shape;471;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2" name="Google Shape;472;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3" name="Google Shape;473;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74"/>
        <p:cNvGrpSpPr/>
        <p:nvPr/>
      </p:nvGrpSpPr>
      <p:grpSpPr>
        <a:xfrm>
          <a:off x="0" y="0"/>
          <a:ext cx="0" cy="0"/>
          <a:chOff x="0" y="0"/>
          <a:chExt cx="0" cy="0"/>
        </a:xfrm>
      </p:grpSpPr>
      <p:sp>
        <p:nvSpPr>
          <p:cNvPr id="475" name="Google Shape;475;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6" name="Google Shape;476;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7" name="Google Shape;477;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78"/>
        <p:cNvGrpSpPr/>
        <p:nvPr/>
      </p:nvGrpSpPr>
      <p:grpSpPr>
        <a:xfrm>
          <a:off x="0" y="0"/>
          <a:ext cx="0" cy="0"/>
          <a:chOff x="0" y="0"/>
          <a:chExt cx="0" cy="0"/>
        </a:xfrm>
      </p:grpSpPr>
      <p:sp>
        <p:nvSpPr>
          <p:cNvPr id="479" name="Google Shape;479;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82"/>
        <p:cNvGrpSpPr/>
        <p:nvPr/>
      </p:nvGrpSpPr>
      <p:grpSpPr>
        <a:xfrm>
          <a:off x="0" y="0"/>
          <a:ext cx="0" cy="0"/>
          <a:chOff x="0" y="0"/>
          <a:chExt cx="0" cy="0"/>
        </a:xfrm>
      </p:grpSpPr>
      <p:sp>
        <p:nvSpPr>
          <p:cNvPr id="483" name="Google Shape;483;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86"/>
        <p:cNvGrpSpPr/>
        <p:nvPr/>
      </p:nvGrpSpPr>
      <p:grpSpPr>
        <a:xfrm>
          <a:off x="0" y="0"/>
          <a:ext cx="0" cy="0"/>
          <a:chOff x="0" y="0"/>
          <a:chExt cx="0" cy="0"/>
        </a:xfrm>
      </p:grpSpPr>
      <p:sp>
        <p:nvSpPr>
          <p:cNvPr id="487" name="Google Shape;487;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89"/>
        <p:cNvGrpSpPr/>
        <p:nvPr/>
      </p:nvGrpSpPr>
      <p:grpSpPr>
        <a:xfrm>
          <a:off x="0" y="0"/>
          <a:ext cx="0" cy="0"/>
          <a:chOff x="0" y="0"/>
          <a:chExt cx="0" cy="0"/>
        </a:xfrm>
      </p:grpSpPr>
      <p:sp>
        <p:nvSpPr>
          <p:cNvPr id="490" name="Google Shape;490;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1"/>
        <p:cNvGrpSpPr/>
        <p:nvPr/>
      </p:nvGrpSpPr>
      <p:grpSpPr>
        <a:xfrm>
          <a:off x="0" y="0"/>
          <a:ext cx="0" cy="0"/>
          <a:chOff x="0" y="0"/>
          <a:chExt cx="0" cy="0"/>
        </a:xfrm>
      </p:grpSpPr>
      <p:sp>
        <p:nvSpPr>
          <p:cNvPr id="492" name="Google Shape;492;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3" name="Google Shape;493;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4" name="Google Shape;494;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495"/>
        <p:cNvGrpSpPr/>
        <p:nvPr/>
      </p:nvGrpSpPr>
      <p:grpSpPr>
        <a:xfrm>
          <a:off x="0" y="0"/>
          <a:ext cx="0" cy="0"/>
          <a:chOff x="0" y="0"/>
          <a:chExt cx="0" cy="0"/>
        </a:xfrm>
      </p:grpSpPr>
      <p:sp>
        <p:nvSpPr>
          <p:cNvPr id="496" name="Google Shape;496;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7" name="Google Shape;497;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8" name="Google Shape;498;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499"/>
        <p:cNvGrpSpPr/>
        <p:nvPr/>
      </p:nvGrpSpPr>
      <p:grpSpPr>
        <a:xfrm>
          <a:off x="0" y="0"/>
          <a:ext cx="0" cy="0"/>
          <a:chOff x="0" y="0"/>
          <a:chExt cx="0" cy="0"/>
        </a:xfrm>
      </p:grpSpPr>
      <p:sp>
        <p:nvSpPr>
          <p:cNvPr id="500" name="Google Shape;500;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1"/>
        <p:cNvGrpSpPr/>
        <p:nvPr/>
      </p:nvGrpSpPr>
      <p:grpSpPr>
        <a:xfrm>
          <a:off x="0" y="0"/>
          <a:ext cx="0" cy="0"/>
          <a:chOff x="0" y="0"/>
          <a:chExt cx="0" cy="0"/>
        </a:xfrm>
      </p:grpSpPr>
      <p:sp>
        <p:nvSpPr>
          <p:cNvPr id="62" name="Google Shape;62;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03"/>
        <p:cNvGrpSpPr/>
        <p:nvPr/>
      </p:nvGrpSpPr>
      <p:grpSpPr>
        <a:xfrm>
          <a:off x="0" y="0"/>
          <a:ext cx="0" cy="0"/>
          <a:chOff x="0" y="0"/>
          <a:chExt cx="0" cy="0"/>
        </a:xfrm>
      </p:grpSpPr>
      <p:sp>
        <p:nvSpPr>
          <p:cNvPr id="504" name="Google Shape;504;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07"/>
        <p:cNvGrpSpPr/>
        <p:nvPr/>
      </p:nvGrpSpPr>
      <p:grpSpPr>
        <a:xfrm>
          <a:off x="0" y="0"/>
          <a:ext cx="0" cy="0"/>
          <a:chOff x="0" y="0"/>
          <a:chExt cx="0" cy="0"/>
        </a:xfrm>
      </p:grpSpPr>
      <p:sp>
        <p:nvSpPr>
          <p:cNvPr id="508" name="Google Shape;508;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0"/>
        <p:cNvGrpSpPr/>
        <p:nvPr/>
      </p:nvGrpSpPr>
      <p:grpSpPr>
        <a:xfrm>
          <a:off x="0" y="0"/>
          <a:ext cx="0" cy="0"/>
          <a:chOff x="0" y="0"/>
          <a:chExt cx="0" cy="0"/>
        </a:xfrm>
      </p:grpSpPr>
      <p:sp>
        <p:nvSpPr>
          <p:cNvPr id="511" name="Google Shape;511;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12"/>
        <p:cNvGrpSpPr/>
        <p:nvPr/>
      </p:nvGrpSpPr>
      <p:grpSpPr>
        <a:xfrm>
          <a:off x="0" y="0"/>
          <a:ext cx="0" cy="0"/>
          <a:chOff x="0" y="0"/>
          <a:chExt cx="0" cy="0"/>
        </a:xfrm>
      </p:grpSpPr>
      <p:sp>
        <p:nvSpPr>
          <p:cNvPr id="513" name="Google Shape;513;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4" name="Google Shape;514;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5" name="Google Shape;515;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16"/>
        <p:cNvGrpSpPr/>
        <p:nvPr/>
      </p:nvGrpSpPr>
      <p:grpSpPr>
        <a:xfrm>
          <a:off x="0" y="0"/>
          <a:ext cx="0" cy="0"/>
          <a:chOff x="0" y="0"/>
          <a:chExt cx="0" cy="0"/>
        </a:xfrm>
      </p:grpSpPr>
      <p:sp>
        <p:nvSpPr>
          <p:cNvPr id="517" name="Google Shape;517;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8" name="Google Shape;518;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9" name="Google Shape;519;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0"/>
        <p:cNvGrpSpPr/>
        <p:nvPr/>
      </p:nvGrpSpPr>
      <p:grpSpPr>
        <a:xfrm>
          <a:off x="0" y="0"/>
          <a:ext cx="0" cy="0"/>
          <a:chOff x="0" y="0"/>
          <a:chExt cx="0" cy="0"/>
        </a:xfrm>
      </p:grpSpPr>
      <p:sp>
        <p:nvSpPr>
          <p:cNvPr id="521" name="Google Shape;521;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24"/>
        <p:cNvGrpSpPr/>
        <p:nvPr/>
      </p:nvGrpSpPr>
      <p:grpSpPr>
        <a:xfrm>
          <a:off x="0" y="0"/>
          <a:ext cx="0" cy="0"/>
          <a:chOff x="0" y="0"/>
          <a:chExt cx="0" cy="0"/>
        </a:xfrm>
      </p:grpSpPr>
      <p:sp>
        <p:nvSpPr>
          <p:cNvPr id="525" name="Google Shape;525;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28"/>
        <p:cNvGrpSpPr/>
        <p:nvPr/>
      </p:nvGrpSpPr>
      <p:grpSpPr>
        <a:xfrm>
          <a:off x="0" y="0"/>
          <a:ext cx="0" cy="0"/>
          <a:chOff x="0" y="0"/>
          <a:chExt cx="0" cy="0"/>
        </a:xfrm>
      </p:grpSpPr>
      <p:sp>
        <p:nvSpPr>
          <p:cNvPr id="529" name="Google Shape;529;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1"/>
        <p:cNvGrpSpPr/>
        <p:nvPr/>
      </p:nvGrpSpPr>
      <p:grpSpPr>
        <a:xfrm>
          <a:off x="0" y="0"/>
          <a:ext cx="0" cy="0"/>
          <a:chOff x="0" y="0"/>
          <a:chExt cx="0" cy="0"/>
        </a:xfrm>
      </p:grpSpPr>
      <p:sp>
        <p:nvSpPr>
          <p:cNvPr id="532" name="Google Shape;532;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33"/>
        <p:cNvGrpSpPr/>
        <p:nvPr/>
      </p:nvGrpSpPr>
      <p:grpSpPr>
        <a:xfrm>
          <a:off x="0" y="0"/>
          <a:ext cx="0" cy="0"/>
          <a:chOff x="0" y="0"/>
          <a:chExt cx="0" cy="0"/>
        </a:xfrm>
      </p:grpSpPr>
      <p:sp>
        <p:nvSpPr>
          <p:cNvPr id="534" name="Google Shape;534;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5" name="Google Shape;535;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6" name="Google Shape;536;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65"/>
        <p:cNvGrpSpPr/>
        <p:nvPr/>
      </p:nvGrpSpPr>
      <p:grpSpPr>
        <a:xfrm>
          <a:off x="0" y="0"/>
          <a:ext cx="0" cy="0"/>
          <a:chOff x="0" y="0"/>
          <a:chExt cx="0" cy="0"/>
        </a:xfrm>
      </p:grpSpPr>
      <p:sp>
        <p:nvSpPr>
          <p:cNvPr id="66" name="Google Shape;66;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37"/>
        <p:cNvGrpSpPr/>
        <p:nvPr/>
      </p:nvGrpSpPr>
      <p:grpSpPr>
        <a:xfrm>
          <a:off x="0" y="0"/>
          <a:ext cx="0" cy="0"/>
          <a:chOff x="0" y="0"/>
          <a:chExt cx="0" cy="0"/>
        </a:xfrm>
      </p:grpSpPr>
      <p:sp>
        <p:nvSpPr>
          <p:cNvPr id="538" name="Google Shape;538;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9" name="Google Shape;539;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0" name="Google Shape;540;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1"/>
        <p:cNvGrpSpPr/>
        <p:nvPr/>
      </p:nvGrpSpPr>
      <p:grpSpPr>
        <a:xfrm>
          <a:off x="0" y="0"/>
          <a:ext cx="0" cy="0"/>
          <a:chOff x="0" y="0"/>
          <a:chExt cx="0" cy="0"/>
        </a:xfrm>
      </p:grpSpPr>
      <p:sp>
        <p:nvSpPr>
          <p:cNvPr id="542" name="Google Shape;542;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45"/>
        <p:cNvGrpSpPr/>
        <p:nvPr/>
      </p:nvGrpSpPr>
      <p:grpSpPr>
        <a:xfrm>
          <a:off x="0" y="0"/>
          <a:ext cx="0" cy="0"/>
          <a:chOff x="0" y="0"/>
          <a:chExt cx="0" cy="0"/>
        </a:xfrm>
      </p:grpSpPr>
      <p:sp>
        <p:nvSpPr>
          <p:cNvPr id="546" name="Google Shape;546;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49"/>
        <p:cNvGrpSpPr/>
        <p:nvPr/>
      </p:nvGrpSpPr>
      <p:grpSpPr>
        <a:xfrm>
          <a:off x="0" y="0"/>
          <a:ext cx="0" cy="0"/>
          <a:chOff x="0" y="0"/>
          <a:chExt cx="0" cy="0"/>
        </a:xfrm>
      </p:grpSpPr>
      <p:sp>
        <p:nvSpPr>
          <p:cNvPr id="550" name="Google Shape;550;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52"/>
        <p:cNvGrpSpPr/>
        <p:nvPr/>
      </p:nvGrpSpPr>
      <p:grpSpPr>
        <a:xfrm>
          <a:off x="0" y="0"/>
          <a:ext cx="0" cy="0"/>
          <a:chOff x="0" y="0"/>
          <a:chExt cx="0" cy="0"/>
        </a:xfrm>
      </p:grpSpPr>
      <p:sp>
        <p:nvSpPr>
          <p:cNvPr id="553" name="Google Shape;553;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54"/>
        <p:cNvGrpSpPr/>
        <p:nvPr/>
      </p:nvGrpSpPr>
      <p:grpSpPr>
        <a:xfrm>
          <a:off x="0" y="0"/>
          <a:ext cx="0" cy="0"/>
          <a:chOff x="0" y="0"/>
          <a:chExt cx="0" cy="0"/>
        </a:xfrm>
      </p:grpSpPr>
      <p:sp>
        <p:nvSpPr>
          <p:cNvPr id="555" name="Google Shape;555;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6" name="Google Shape;556;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7" name="Google Shape;557;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58"/>
        <p:cNvGrpSpPr/>
        <p:nvPr/>
      </p:nvGrpSpPr>
      <p:grpSpPr>
        <a:xfrm>
          <a:off x="0" y="0"/>
          <a:ext cx="0" cy="0"/>
          <a:chOff x="0" y="0"/>
          <a:chExt cx="0" cy="0"/>
        </a:xfrm>
      </p:grpSpPr>
      <p:sp>
        <p:nvSpPr>
          <p:cNvPr id="559" name="Google Shape;559;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0" name="Google Shape;560;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1" name="Google Shape;561;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62"/>
        <p:cNvGrpSpPr/>
        <p:nvPr/>
      </p:nvGrpSpPr>
      <p:grpSpPr>
        <a:xfrm>
          <a:off x="0" y="0"/>
          <a:ext cx="0" cy="0"/>
          <a:chOff x="0" y="0"/>
          <a:chExt cx="0" cy="0"/>
        </a:xfrm>
      </p:grpSpPr>
      <p:sp>
        <p:nvSpPr>
          <p:cNvPr id="563" name="Google Shape;563;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66"/>
        <p:cNvGrpSpPr/>
        <p:nvPr/>
      </p:nvGrpSpPr>
      <p:grpSpPr>
        <a:xfrm>
          <a:off x="0" y="0"/>
          <a:ext cx="0" cy="0"/>
          <a:chOff x="0" y="0"/>
          <a:chExt cx="0" cy="0"/>
        </a:xfrm>
      </p:grpSpPr>
      <p:sp>
        <p:nvSpPr>
          <p:cNvPr id="567" name="Google Shape;567;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0"/>
        <p:cNvGrpSpPr/>
        <p:nvPr/>
      </p:nvGrpSpPr>
      <p:grpSpPr>
        <a:xfrm>
          <a:off x="0" y="0"/>
          <a:ext cx="0" cy="0"/>
          <a:chOff x="0" y="0"/>
          <a:chExt cx="0" cy="0"/>
        </a:xfrm>
      </p:grpSpPr>
      <p:sp>
        <p:nvSpPr>
          <p:cNvPr id="571" name="Google Shape;571;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9"/>
        <p:cNvGrpSpPr/>
        <p:nvPr/>
      </p:nvGrpSpPr>
      <p:grpSpPr>
        <a:xfrm>
          <a:off x="0" y="0"/>
          <a:ext cx="0" cy="0"/>
          <a:chOff x="0" y="0"/>
          <a:chExt cx="0" cy="0"/>
        </a:xfrm>
      </p:grpSpPr>
      <p:sp>
        <p:nvSpPr>
          <p:cNvPr id="70" name="Google Shape;70;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73"/>
        <p:cNvGrpSpPr/>
        <p:nvPr/>
      </p:nvGrpSpPr>
      <p:grpSpPr>
        <a:xfrm>
          <a:off x="0" y="0"/>
          <a:ext cx="0" cy="0"/>
          <a:chOff x="0" y="0"/>
          <a:chExt cx="0" cy="0"/>
        </a:xfrm>
      </p:grpSpPr>
      <p:sp>
        <p:nvSpPr>
          <p:cNvPr id="574" name="Google Shape;574;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75"/>
        <p:cNvGrpSpPr/>
        <p:nvPr/>
      </p:nvGrpSpPr>
      <p:grpSpPr>
        <a:xfrm>
          <a:off x="0" y="0"/>
          <a:ext cx="0" cy="0"/>
          <a:chOff x="0" y="0"/>
          <a:chExt cx="0" cy="0"/>
        </a:xfrm>
      </p:grpSpPr>
      <p:sp>
        <p:nvSpPr>
          <p:cNvPr id="576" name="Google Shape;576;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7" name="Google Shape;577;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8" name="Google Shape;578;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79"/>
        <p:cNvGrpSpPr/>
        <p:nvPr/>
      </p:nvGrpSpPr>
      <p:grpSpPr>
        <a:xfrm>
          <a:off x="0" y="0"/>
          <a:ext cx="0" cy="0"/>
          <a:chOff x="0" y="0"/>
          <a:chExt cx="0" cy="0"/>
        </a:xfrm>
      </p:grpSpPr>
      <p:sp>
        <p:nvSpPr>
          <p:cNvPr id="580" name="Google Shape;580;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1" name="Google Shape;581;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2" name="Google Shape;582;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83"/>
        <p:cNvGrpSpPr/>
        <p:nvPr/>
      </p:nvGrpSpPr>
      <p:grpSpPr>
        <a:xfrm>
          <a:off x="0" y="0"/>
          <a:ext cx="0" cy="0"/>
          <a:chOff x="0" y="0"/>
          <a:chExt cx="0" cy="0"/>
        </a:xfrm>
      </p:grpSpPr>
      <p:sp>
        <p:nvSpPr>
          <p:cNvPr id="584" name="Google Shape;584;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87"/>
        <p:cNvGrpSpPr/>
        <p:nvPr/>
      </p:nvGrpSpPr>
      <p:grpSpPr>
        <a:xfrm>
          <a:off x="0" y="0"/>
          <a:ext cx="0" cy="0"/>
          <a:chOff x="0" y="0"/>
          <a:chExt cx="0" cy="0"/>
        </a:xfrm>
      </p:grpSpPr>
      <p:sp>
        <p:nvSpPr>
          <p:cNvPr id="588" name="Google Shape;588;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1"/>
        <p:cNvGrpSpPr/>
        <p:nvPr/>
      </p:nvGrpSpPr>
      <p:grpSpPr>
        <a:xfrm>
          <a:off x="0" y="0"/>
          <a:ext cx="0" cy="0"/>
          <a:chOff x="0" y="0"/>
          <a:chExt cx="0" cy="0"/>
        </a:xfrm>
      </p:grpSpPr>
      <p:sp>
        <p:nvSpPr>
          <p:cNvPr id="592" name="Google Shape;592;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594"/>
        <p:cNvGrpSpPr/>
        <p:nvPr/>
      </p:nvGrpSpPr>
      <p:grpSpPr>
        <a:xfrm>
          <a:off x="0" y="0"/>
          <a:ext cx="0" cy="0"/>
          <a:chOff x="0" y="0"/>
          <a:chExt cx="0" cy="0"/>
        </a:xfrm>
      </p:grpSpPr>
      <p:sp>
        <p:nvSpPr>
          <p:cNvPr id="595" name="Google Shape;595;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596"/>
        <p:cNvGrpSpPr/>
        <p:nvPr/>
      </p:nvGrpSpPr>
      <p:grpSpPr>
        <a:xfrm>
          <a:off x="0" y="0"/>
          <a:ext cx="0" cy="0"/>
          <a:chOff x="0" y="0"/>
          <a:chExt cx="0" cy="0"/>
        </a:xfrm>
      </p:grpSpPr>
      <p:sp>
        <p:nvSpPr>
          <p:cNvPr id="597" name="Google Shape;597;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8" name="Google Shape;598;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9" name="Google Shape;599;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0"/>
        <p:cNvGrpSpPr/>
        <p:nvPr/>
      </p:nvGrpSpPr>
      <p:grpSpPr>
        <a:xfrm>
          <a:off x="0" y="0"/>
          <a:ext cx="0" cy="0"/>
          <a:chOff x="0" y="0"/>
          <a:chExt cx="0" cy="0"/>
        </a:xfrm>
      </p:grpSpPr>
      <p:sp>
        <p:nvSpPr>
          <p:cNvPr id="601" name="Google Shape;601;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2" name="Google Shape;602;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3" name="Google Shape;603;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04"/>
        <p:cNvGrpSpPr/>
        <p:nvPr/>
      </p:nvGrpSpPr>
      <p:grpSpPr>
        <a:xfrm>
          <a:off x="0" y="0"/>
          <a:ext cx="0" cy="0"/>
          <a:chOff x="0" y="0"/>
          <a:chExt cx="0" cy="0"/>
        </a:xfrm>
      </p:grpSpPr>
      <p:sp>
        <p:nvSpPr>
          <p:cNvPr id="605" name="Google Shape;605;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1"/>
        <p:cNvGrpSpPr/>
        <p:nvPr/>
      </p:nvGrpSpPr>
      <p:grpSpPr>
        <a:xfrm>
          <a:off x="0" y="0"/>
          <a:ext cx="0" cy="0"/>
          <a:chOff x="0" y="0"/>
          <a:chExt cx="0" cy="0"/>
        </a:xfrm>
      </p:grpSpPr>
      <p:sp>
        <p:nvSpPr>
          <p:cNvPr id="72" name="Google Shape;72;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3" name="Google Shape;73;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4" name="Google Shape;74;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08"/>
        <p:cNvGrpSpPr/>
        <p:nvPr/>
      </p:nvGrpSpPr>
      <p:grpSpPr>
        <a:xfrm>
          <a:off x="0" y="0"/>
          <a:ext cx="0" cy="0"/>
          <a:chOff x="0" y="0"/>
          <a:chExt cx="0" cy="0"/>
        </a:xfrm>
      </p:grpSpPr>
      <p:sp>
        <p:nvSpPr>
          <p:cNvPr id="609" name="Google Shape;609;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12"/>
        <p:cNvGrpSpPr/>
        <p:nvPr/>
      </p:nvGrpSpPr>
      <p:grpSpPr>
        <a:xfrm>
          <a:off x="0" y="0"/>
          <a:ext cx="0" cy="0"/>
          <a:chOff x="0" y="0"/>
          <a:chExt cx="0" cy="0"/>
        </a:xfrm>
      </p:grpSpPr>
      <p:sp>
        <p:nvSpPr>
          <p:cNvPr id="613" name="Google Shape;613;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15"/>
        <p:cNvGrpSpPr/>
        <p:nvPr/>
      </p:nvGrpSpPr>
      <p:grpSpPr>
        <a:xfrm>
          <a:off x="0" y="0"/>
          <a:ext cx="0" cy="0"/>
          <a:chOff x="0" y="0"/>
          <a:chExt cx="0" cy="0"/>
        </a:xfrm>
      </p:grpSpPr>
      <p:sp>
        <p:nvSpPr>
          <p:cNvPr id="616" name="Google Shape;616;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17"/>
        <p:cNvGrpSpPr/>
        <p:nvPr/>
      </p:nvGrpSpPr>
      <p:grpSpPr>
        <a:xfrm>
          <a:off x="0" y="0"/>
          <a:ext cx="0" cy="0"/>
          <a:chOff x="0" y="0"/>
          <a:chExt cx="0" cy="0"/>
        </a:xfrm>
      </p:grpSpPr>
      <p:sp>
        <p:nvSpPr>
          <p:cNvPr id="618" name="Google Shape;618;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9" name="Google Shape;619;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0" name="Google Shape;620;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1"/>
        <p:cNvGrpSpPr/>
        <p:nvPr/>
      </p:nvGrpSpPr>
      <p:grpSpPr>
        <a:xfrm>
          <a:off x="0" y="0"/>
          <a:ext cx="0" cy="0"/>
          <a:chOff x="0" y="0"/>
          <a:chExt cx="0" cy="0"/>
        </a:xfrm>
      </p:grpSpPr>
      <p:sp>
        <p:nvSpPr>
          <p:cNvPr id="622" name="Google Shape;622;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3" name="Google Shape;623;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4" name="Google Shape;624;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25"/>
        <p:cNvGrpSpPr/>
        <p:nvPr/>
      </p:nvGrpSpPr>
      <p:grpSpPr>
        <a:xfrm>
          <a:off x="0" y="0"/>
          <a:ext cx="0" cy="0"/>
          <a:chOff x="0" y="0"/>
          <a:chExt cx="0" cy="0"/>
        </a:xfrm>
      </p:grpSpPr>
      <p:sp>
        <p:nvSpPr>
          <p:cNvPr id="626" name="Google Shape;626;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29"/>
        <p:cNvGrpSpPr/>
        <p:nvPr/>
      </p:nvGrpSpPr>
      <p:grpSpPr>
        <a:xfrm>
          <a:off x="0" y="0"/>
          <a:ext cx="0" cy="0"/>
          <a:chOff x="0" y="0"/>
          <a:chExt cx="0" cy="0"/>
        </a:xfrm>
      </p:grpSpPr>
      <p:sp>
        <p:nvSpPr>
          <p:cNvPr id="630" name="Google Shape;630;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33"/>
        <p:cNvGrpSpPr/>
        <p:nvPr/>
      </p:nvGrpSpPr>
      <p:grpSpPr>
        <a:xfrm>
          <a:off x="0" y="0"/>
          <a:ext cx="0" cy="0"/>
          <a:chOff x="0" y="0"/>
          <a:chExt cx="0" cy="0"/>
        </a:xfrm>
      </p:grpSpPr>
      <p:sp>
        <p:nvSpPr>
          <p:cNvPr id="634" name="Google Shape;634;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36"/>
        <p:cNvGrpSpPr/>
        <p:nvPr/>
      </p:nvGrpSpPr>
      <p:grpSpPr>
        <a:xfrm>
          <a:off x="0" y="0"/>
          <a:ext cx="0" cy="0"/>
          <a:chOff x="0" y="0"/>
          <a:chExt cx="0" cy="0"/>
        </a:xfrm>
      </p:grpSpPr>
      <p:sp>
        <p:nvSpPr>
          <p:cNvPr id="637" name="Google Shape;637;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38"/>
        <p:cNvGrpSpPr/>
        <p:nvPr/>
      </p:nvGrpSpPr>
      <p:grpSpPr>
        <a:xfrm>
          <a:off x="0" y="0"/>
          <a:ext cx="0" cy="0"/>
          <a:chOff x="0" y="0"/>
          <a:chExt cx="0" cy="0"/>
        </a:xfrm>
      </p:grpSpPr>
      <p:sp>
        <p:nvSpPr>
          <p:cNvPr id="639" name="Google Shape;639;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0" name="Google Shape;640;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1" name="Google Shape;641;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75"/>
        <p:cNvGrpSpPr/>
        <p:nvPr/>
      </p:nvGrpSpPr>
      <p:grpSpPr>
        <a:xfrm>
          <a:off x="0" y="0"/>
          <a:ext cx="0" cy="0"/>
          <a:chOff x="0" y="0"/>
          <a:chExt cx="0" cy="0"/>
        </a:xfrm>
      </p:grpSpPr>
      <p:sp>
        <p:nvSpPr>
          <p:cNvPr id="76" name="Google Shape;76;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7" name="Google Shape;77;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8" name="Google Shape;78;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42"/>
        <p:cNvGrpSpPr/>
        <p:nvPr/>
      </p:nvGrpSpPr>
      <p:grpSpPr>
        <a:xfrm>
          <a:off x="0" y="0"/>
          <a:ext cx="0" cy="0"/>
          <a:chOff x="0" y="0"/>
          <a:chExt cx="0" cy="0"/>
        </a:xfrm>
      </p:grpSpPr>
      <p:sp>
        <p:nvSpPr>
          <p:cNvPr id="643" name="Google Shape;643;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4" name="Google Shape;644;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5" name="Google Shape;645;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46"/>
        <p:cNvGrpSpPr/>
        <p:nvPr/>
      </p:nvGrpSpPr>
      <p:grpSpPr>
        <a:xfrm>
          <a:off x="0" y="0"/>
          <a:ext cx="0" cy="0"/>
          <a:chOff x="0" y="0"/>
          <a:chExt cx="0" cy="0"/>
        </a:xfrm>
      </p:grpSpPr>
      <p:sp>
        <p:nvSpPr>
          <p:cNvPr id="647" name="Google Shape;647;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0"/>
        <p:cNvGrpSpPr/>
        <p:nvPr/>
      </p:nvGrpSpPr>
      <p:grpSpPr>
        <a:xfrm>
          <a:off x="0" y="0"/>
          <a:ext cx="0" cy="0"/>
          <a:chOff x="0" y="0"/>
          <a:chExt cx="0" cy="0"/>
        </a:xfrm>
      </p:grpSpPr>
      <p:sp>
        <p:nvSpPr>
          <p:cNvPr id="651" name="Google Shape;651;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54"/>
        <p:cNvGrpSpPr/>
        <p:nvPr/>
      </p:nvGrpSpPr>
      <p:grpSpPr>
        <a:xfrm>
          <a:off x="0" y="0"/>
          <a:ext cx="0" cy="0"/>
          <a:chOff x="0" y="0"/>
          <a:chExt cx="0" cy="0"/>
        </a:xfrm>
      </p:grpSpPr>
      <p:sp>
        <p:nvSpPr>
          <p:cNvPr id="655" name="Google Shape;655;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57"/>
        <p:cNvGrpSpPr/>
        <p:nvPr/>
      </p:nvGrpSpPr>
      <p:grpSpPr>
        <a:xfrm>
          <a:off x="0" y="0"/>
          <a:ext cx="0" cy="0"/>
          <a:chOff x="0" y="0"/>
          <a:chExt cx="0" cy="0"/>
        </a:xfrm>
      </p:grpSpPr>
      <p:sp>
        <p:nvSpPr>
          <p:cNvPr id="658" name="Google Shape;658;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59"/>
        <p:cNvGrpSpPr/>
        <p:nvPr/>
      </p:nvGrpSpPr>
      <p:grpSpPr>
        <a:xfrm>
          <a:off x="0" y="0"/>
          <a:ext cx="0" cy="0"/>
          <a:chOff x="0" y="0"/>
          <a:chExt cx="0" cy="0"/>
        </a:xfrm>
      </p:grpSpPr>
      <p:sp>
        <p:nvSpPr>
          <p:cNvPr id="660" name="Google Shape;660;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1" name="Google Shape;661;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2" name="Google Shape;662;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63"/>
        <p:cNvGrpSpPr/>
        <p:nvPr/>
      </p:nvGrpSpPr>
      <p:grpSpPr>
        <a:xfrm>
          <a:off x="0" y="0"/>
          <a:ext cx="0" cy="0"/>
          <a:chOff x="0" y="0"/>
          <a:chExt cx="0" cy="0"/>
        </a:xfrm>
      </p:grpSpPr>
      <p:sp>
        <p:nvSpPr>
          <p:cNvPr id="664" name="Google Shape;664;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5" name="Google Shape;665;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6" name="Google Shape;666;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67"/>
        <p:cNvGrpSpPr/>
        <p:nvPr/>
      </p:nvGrpSpPr>
      <p:grpSpPr>
        <a:xfrm>
          <a:off x="0" y="0"/>
          <a:ext cx="0" cy="0"/>
          <a:chOff x="0" y="0"/>
          <a:chExt cx="0" cy="0"/>
        </a:xfrm>
      </p:grpSpPr>
      <p:sp>
        <p:nvSpPr>
          <p:cNvPr id="668" name="Google Shape;668;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1"/>
        <p:cNvGrpSpPr/>
        <p:nvPr/>
      </p:nvGrpSpPr>
      <p:grpSpPr>
        <a:xfrm>
          <a:off x="0" y="0"/>
          <a:ext cx="0" cy="0"/>
          <a:chOff x="0" y="0"/>
          <a:chExt cx="0" cy="0"/>
        </a:xfrm>
      </p:grpSpPr>
      <p:sp>
        <p:nvSpPr>
          <p:cNvPr id="672" name="Google Shape;672;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75"/>
        <p:cNvGrpSpPr/>
        <p:nvPr/>
      </p:nvGrpSpPr>
      <p:grpSpPr>
        <a:xfrm>
          <a:off x="0" y="0"/>
          <a:ext cx="0" cy="0"/>
          <a:chOff x="0" y="0"/>
          <a:chExt cx="0" cy="0"/>
        </a:xfrm>
      </p:grpSpPr>
      <p:sp>
        <p:nvSpPr>
          <p:cNvPr id="676" name="Google Shape;676;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79"/>
        <p:cNvGrpSpPr/>
        <p:nvPr/>
      </p:nvGrpSpPr>
      <p:grpSpPr>
        <a:xfrm>
          <a:off x="0" y="0"/>
          <a:ext cx="0" cy="0"/>
          <a:chOff x="0" y="0"/>
          <a:chExt cx="0" cy="0"/>
        </a:xfrm>
      </p:grpSpPr>
      <p:sp>
        <p:nvSpPr>
          <p:cNvPr id="80" name="Google Shape;80;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78"/>
        <p:cNvGrpSpPr/>
        <p:nvPr/>
      </p:nvGrpSpPr>
      <p:grpSpPr>
        <a:xfrm>
          <a:off x="0" y="0"/>
          <a:ext cx="0" cy="0"/>
          <a:chOff x="0" y="0"/>
          <a:chExt cx="0" cy="0"/>
        </a:xfrm>
      </p:grpSpPr>
      <p:sp>
        <p:nvSpPr>
          <p:cNvPr id="679" name="Google Shape;679;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0"/>
        <p:cNvGrpSpPr/>
        <p:nvPr/>
      </p:nvGrpSpPr>
      <p:grpSpPr>
        <a:xfrm>
          <a:off x="0" y="0"/>
          <a:ext cx="0" cy="0"/>
          <a:chOff x="0" y="0"/>
          <a:chExt cx="0" cy="0"/>
        </a:xfrm>
      </p:grpSpPr>
      <p:sp>
        <p:nvSpPr>
          <p:cNvPr id="681" name="Google Shape;681;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2" name="Google Shape;682;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3" name="Google Shape;683;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4" name="Google Shape;684;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85"/>
        <p:cNvGrpSpPr/>
        <p:nvPr/>
      </p:nvGrpSpPr>
      <p:grpSpPr>
        <a:xfrm>
          <a:off x="0" y="0"/>
          <a:ext cx="0" cy="0"/>
          <a:chOff x="0" y="0"/>
          <a:chExt cx="0" cy="0"/>
        </a:xfrm>
      </p:grpSpPr>
      <p:sp>
        <p:nvSpPr>
          <p:cNvPr id="686" name="Google Shape;686;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7" name="Google Shape;687;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8" name="Google Shape;688;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89"/>
        <p:cNvGrpSpPr/>
        <p:nvPr/>
      </p:nvGrpSpPr>
      <p:grpSpPr>
        <a:xfrm>
          <a:off x="0" y="0"/>
          <a:ext cx="0" cy="0"/>
          <a:chOff x="0" y="0"/>
          <a:chExt cx="0" cy="0"/>
        </a:xfrm>
      </p:grpSpPr>
      <p:sp>
        <p:nvSpPr>
          <p:cNvPr id="690" name="Google Shape;690;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1" name="Google Shape;691;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693"/>
        <p:cNvGrpSpPr/>
        <p:nvPr/>
      </p:nvGrpSpPr>
      <p:grpSpPr>
        <a:xfrm>
          <a:off x="0" y="0"/>
          <a:ext cx="0" cy="0"/>
          <a:chOff x="0" y="0"/>
          <a:chExt cx="0" cy="0"/>
        </a:xfrm>
      </p:grpSpPr>
      <p:sp>
        <p:nvSpPr>
          <p:cNvPr id="694" name="Google Shape;694;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697"/>
        <p:cNvGrpSpPr/>
        <p:nvPr/>
      </p:nvGrpSpPr>
      <p:grpSpPr>
        <a:xfrm>
          <a:off x="0" y="0"/>
          <a:ext cx="0" cy="0"/>
          <a:chOff x="0" y="0"/>
          <a:chExt cx="0" cy="0"/>
        </a:xfrm>
      </p:grpSpPr>
      <p:sp>
        <p:nvSpPr>
          <p:cNvPr id="698" name="Google Shape;698;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1"/>
        <p:cNvGrpSpPr/>
        <p:nvPr/>
      </p:nvGrpSpPr>
      <p:grpSpPr>
        <a:xfrm>
          <a:off x="0" y="0"/>
          <a:ext cx="0" cy="0"/>
          <a:chOff x="0" y="0"/>
          <a:chExt cx="0" cy="0"/>
        </a:xfrm>
      </p:grpSpPr>
      <p:sp>
        <p:nvSpPr>
          <p:cNvPr id="702" name="Google Shape;702;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04"/>
        <p:cNvGrpSpPr/>
        <p:nvPr/>
      </p:nvGrpSpPr>
      <p:grpSpPr>
        <a:xfrm>
          <a:off x="0" y="0"/>
          <a:ext cx="0" cy="0"/>
          <a:chOff x="0" y="0"/>
          <a:chExt cx="0" cy="0"/>
        </a:xfrm>
      </p:grpSpPr>
      <p:sp>
        <p:nvSpPr>
          <p:cNvPr id="705" name="Google Shape;705;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06"/>
        <p:cNvGrpSpPr/>
        <p:nvPr/>
      </p:nvGrpSpPr>
      <p:grpSpPr>
        <a:xfrm>
          <a:off x="0" y="0"/>
          <a:ext cx="0" cy="0"/>
          <a:chOff x="0" y="0"/>
          <a:chExt cx="0" cy="0"/>
        </a:xfrm>
      </p:grpSpPr>
      <p:sp>
        <p:nvSpPr>
          <p:cNvPr id="707" name="Google Shape;707;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8" name="Google Shape;708;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9" name="Google Shape;709;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0" name="Google Shape;710;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1"/>
        <p:cNvGrpSpPr/>
        <p:nvPr/>
      </p:nvGrpSpPr>
      <p:grpSpPr>
        <a:xfrm>
          <a:off x="0" y="0"/>
          <a:ext cx="0" cy="0"/>
          <a:chOff x="0" y="0"/>
          <a:chExt cx="0" cy="0"/>
        </a:xfrm>
      </p:grpSpPr>
      <p:sp>
        <p:nvSpPr>
          <p:cNvPr id="712" name="Google Shape;712;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3" name="Google Shape;713;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4" name="Google Shape;714;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83"/>
        <p:cNvGrpSpPr/>
        <p:nvPr/>
      </p:nvGrpSpPr>
      <p:grpSpPr>
        <a:xfrm>
          <a:off x="0" y="0"/>
          <a:ext cx="0" cy="0"/>
          <a:chOff x="0" y="0"/>
          <a:chExt cx="0" cy="0"/>
        </a:xfrm>
      </p:grpSpPr>
      <p:sp>
        <p:nvSpPr>
          <p:cNvPr id="84" name="Google Shape;84;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15"/>
        <p:cNvGrpSpPr/>
        <p:nvPr/>
      </p:nvGrpSpPr>
      <p:grpSpPr>
        <a:xfrm>
          <a:off x="0" y="0"/>
          <a:ext cx="0" cy="0"/>
          <a:chOff x="0" y="0"/>
          <a:chExt cx="0" cy="0"/>
        </a:xfrm>
      </p:grpSpPr>
      <p:sp>
        <p:nvSpPr>
          <p:cNvPr id="716" name="Google Shape;716;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7" name="Google Shape;717;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24"/>
        <p:cNvGrpSpPr/>
        <p:nvPr/>
      </p:nvGrpSpPr>
      <p:grpSpPr>
        <a:xfrm>
          <a:off x="0" y="0"/>
          <a:ext cx="0" cy="0"/>
          <a:chOff x="0" y="0"/>
          <a:chExt cx="0" cy="0"/>
        </a:xfrm>
      </p:grpSpPr>
      <p:sp>
        <p:nvSpPr>
          <p:cNvPr id="725" name="Google Shape;725;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26" name="Google Shape;726;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27" name="Google Shape;727;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28"/>
        <p:cNvGrpSpPr/>
        <p:nvPr/>
      </p:nvGrpSpPr>
      <p:grpSpPr>
        <a:xfrm>
          <a:off x="0" y="0"/>
          <a:ext cx="0" cy="0"/>
          <a:chOff x="0" y="0"/>
          <a:chExt cx="0" cy="0"/>
        </a:xfrm>
      </p:grpSpPr>
      <p:sp>
        <p:nvSpPr>
          <p:cNvPr id="729" name="Google Shape;729;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0" name="Google Shape;730;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1" name="Google Shape;731;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732"/>
        <p:cNvGrpSpPr/>
        <p:nvPr/>
      </p:nvGrpSpPr>
      <p:grpSpPr>
        <a:xfrm>
          <a:off x="0" y="0"/>
          <a:ext cx="0" cy="0"/>
          <a:chOff x="0" y="0"/>
          <a:chExt cx="0" cy="0"/>
        </a:xfrm>
      </p:grpSpPr>
      <p:sp>
        <p:nvSpPr>
          <p:cNvPr id="733" name="Google Shape;733;p294"/>
          <p:cNvSpPr txBox="1">
            <a:spLocks noGrp="1"/>
          </p:cNvSpPr>
          <p:nvPr>
            <p:ph type="title"/>
          </p:nvPr>
        </p:nvSpPr>
        <p:spPr>
          <a:xfrm>
            <a:off x="311785" y="445135"/>
            <a:ext cx="8520430" cy="57277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3600" b="0" i="0">
                <a:solidFill>
                  <a:srgbClr val="FFFAE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4" name="Google Shape;734;p294"/>
          <p:cNvSpPr txBox="1">
            <a:spLocks noGrp="1"/>
          </p:cNvSpPr>
          <p:nvPr>
            <p:ph type="body" idx="1"/>
          </p:nvPr>
        </p:nvSpPr>
        <p:spPr>
          <a:xfrm>
            <a:off x="311785" y="1152525"/>
            <a:ext cx="8520430" cy="341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4800" b="0" i="0">
                <a:solidFill>
                  <a:schemeClr val="dk1"/>
                </a:solidFill>
                <a:latin typeface="Old Standard TT"/>
                <a:ea typeface="Old Standard TT"/>
                <a:cs typeface="Old Standard TT"/>
                <a:sym typeface="Old Standard TT"/>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35" name="Google Shape;735;p294"/>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SzPts val="1400"/>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6" name="Google Shape;736;p294"/>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DA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7" name="Google Shape;737;p294"/>
          <p:cNvSpPr txBox="1">
            <a:spLocks noGrp="1"/>
          </p:cNvSpPr>
          <p:nvPr>
            <p:ph type="sldNum" idx="12"/>
          </p:nvPr>
        </p:nvSpPr>
        <p:spPr>
          <a:xfrm>
            <a:off x="8472170" y="4663440"/>
            <a:ext cx="549275" cy="393065"/>
          </a:xfrm>
          <a:prstGeom prst="rect">
            <a:avLst/>
          </a:prstGeom>
          <a:noFill/>
          <a:ln>
            <a:noFill/>
          </a:ln>
        </p:spPr>
        <p:txBody>
          <a:bodyPr spcFirstLastPara="1" wrap="square" lIns="0" tIns="0" rIns="0" bIns="0" anchor="ctr" anchorCtr="0">
            <a:noAutofit/>
          </a:bodyPr>
          <a:lstStyle>
            <a:lvl1pPr marL="38100" marR="0" lvl="0"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38100" marR="0" lvl="1"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38100" marR="0" lvl="2"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38100" marR="0" lvl="3"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38100" marR="0" lvl="4"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38100" marR="0" lvl="5"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38100" marR="0" lvl="6"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38100" marR="0" lvl="7"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38100" marR="0" lvl="8" indent="0" algn="r">
              <a:lnSpc>
                <a:spcPct val="105999"/>
              </a:lnSpc>
              <a:spcBef>
                <a:spcPts val="0"/>
              </a:spcBef>
              <a:spcAft>
                <a:spcPts val="0"/>
              </a:spcAft>
              <a:buClr>
                <a:srgbClr val="F5FDFF"/>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3810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8"/>
        <p:cNvGrpSpPr/>
        <p:nvPr/>
      </p:nvGrpSpPr>
      <p:grpSpPr>
        <a:xfrm>
          <a:off x="0" y="0"/>
          <a:ext cx="0" cy="0"/>
          <a:chOff x="0" y="0"/>
          <a:chExt cx="0" cy="0"/>
        </a:xfrm>
      </p:grpSpPr>
      <p:sp>
        <p:nvSpPr>
          <p:cNvPr id="739" name="Google Shape;739;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0" name="Google Shape;740;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1" name="Google Shape;741;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2"/>
        <p:cNvGrpSpPr/>
        <p:nvPr/>
      </p:nvGrpSpPr>
      <p:grpSpPr>
        <a:xfrm>
          <a:off x="0" y="0"/>
          <a:ext cx="0" cy="0"/>
          <a:chOff x="0" y="0"/>
          <a:chExt cx="0" cy="0"/>
        </a:xfrm>
      </p:grpSpPr>
      <p:sp>
        <p:nvSpPr>
          <p:cNvPr id="743" name="Google Shape;743;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4" name="Google Shape;744;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5" name="Google Shape;745;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7"/>
        <p:cNvGrpSpPr/>
        <p:nvPr/>
      </p:nvGrpSpPr>
      <p:grpSpPr>
        <a:xfrm>
          <a:off x="0" y="0"/>
          <a:ext cx="0" cy="0"/>
          <a:chOff x="0" y="0"/>
          <a:chExt cx="0" cy="0"/>
        </a:xfrm>
      </p:grpSpPr>
      <p:sp>
        <p:nvSpPr>
          <p:cNvPr id="748" name="Google Shape;748;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9" name="Google Shape;749;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0" name="Google Shape;750;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4"/>
        <p:cNvGrpSpPr/>
        <p:nvPr/>
      </p:nvGrpSpPr>
      <p:grpSpPr>
        <a:xfrm>
          <a:off x="0" y="0"/>
          <a:ext cx="0" cy="0"/>
          <a:chOff x="0" y="0"/>
          <a:chExt cx="0" cy="0"/>
        </a:xfrm>
      </p:grpSpPr>
      <p:sp>
        <p:nvSpPr>
          <p:cNvPr id="755" name="Google Shape;755;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6" name="Google Shape;756;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7"/>
        <p:cNvGrpSpPr/>
        <p:nvPr/>
      </p:nvGrpSpPr>
      <p:grpSpPr>
        <a:xfrm>
          <a:off x="0" y="0"/>
          <a:ext cx="0" cy="0"/>
          <a:chOff x="0" y="0"/>
          <a:chExt cx="0" cy="0"/>
        </a:xfrm>
      </p:grpSpPr>
      <p:sp>
        <p:nvSpPr>
          <p:cNvPr id="758" name="Google Shape;758;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9" name="Google Shape;759;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0" name="Google Shape;760;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1" name="Google Shape;761;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2"/>
        <p:cNvGrpSpPr/>
        <p:nvPr/>
      </p:nvGrpSpPr>
      <p:grpSpPr>
        <a:xfrm>
          <a:off x="0" y="0"/>
          <a:ext cx="0" cy="0"/>
          <a:chOff x="0" y="0"/>
          <a:chExt cx="0" cy="0"/>
        </a:xfrm>
      </p:grpSpPr>
      <p:sp>
        <p:nvSpPr>
          <p:cNvPr id="763" name="Google Shape;763;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4" name="Google Shape;764;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6" name="Google Shape;766;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7"/>
        <p:cNvGrpSpPr/>
        <p:nvPr/>
      </p:nvGrpSpPr>
      <p:grpSpPr>
        <a:xfrm>
          <a:off x="0" y="0"/>
          <a:ext cx="0" cy="0"/>
          <a:chOff x="0" y="0"/>
          <a:chExt cx="0" cy="0"/>
        </a:xfrm>
      </p:grpSpPr>
      <p:sp>
        <p:nvSpPr>
          <p:cNvPr id="768" name="Google Shape;768;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9" name="Google Shape;769;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1"/>
        <p:cNvGrpSpPr/>
        <p:nvPr/>
      </p:nvGrpSpPr>
      <p:grpSpPr>
        <a:xfrm>
          <a:off x="0" y="0"/>
          <a:ext cx="0" cy="0"/>
          <a:chOff x="0" y="0"/>
          <a:chExt cx="0" cy="0"/>
        </a:xfrm>
      </p:grpSpPr>
      <p:sp>
        <p:nvSpPr>
          <p:cNvPr id="772" name="Google Shape;772;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0"/>
        <p:cNvGrpSpPr/>
        <p:nvPr/>
      </p:nvGrpSpPr>
      <p:grpSpPr>
        <a:xfrm>
          <a:off x="0" y="0"/>
          <a:ext cx="0" cy="0"/>
          <a:chOff x="0" y="0"/>
          <a:chExt cx="0" cy="0"/>
        </a:xfrm>
      </p:grpSpPr>
      <p:sp>
        <p:nvSpPr>
          <p:cNvPr id="91" name="Google Shape;91;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92"/>
        <p:cNvGrpSpPr/>
        <p:nvPr/>
      </p:nvGrpSpPr>
      <p:grpSpPr>
        <a:xfrm>
          <a:off x="0" y="0"/>
          <a:ext cx="0" cy="0"/>
          <a:chOff x="0" y="0"/>
          <a:chExt cx="0" cy="0"/>
        </a:xfrm>
      </p:grpSpPr>
      <p:sp>
        <p:nvSpPr>
          <p:cNvPr id="93" name="Google Shape;93;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4" name="Google Shape;94;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5" name="Google Shape;95;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96"/>
        <p:cNvGrpSpPr/>
        <p:nvPr/>
      </p:nvGrpSpPr>
      <p:grpSpPr>
        <a:xfrm>
          <a:off x="0" y="0"/>
          <a:ext cx="0" cy="0"/>
          <a:chOff x="0" y="0"/>
          <a:chExt cx="0" cy="0"/>
        </a:xfrm>
      </p:grpSpPr>
      <p:sp>
        <p:nvSpPr>
          <p:cNvPr id="97" name="Google Shape;97;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8" name="Google Shape;98;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9" name="Google Shape;99;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0"/>
        <p:cNvGrpSpPr/>
        <p:nvPr/>
      </p:nvGrpSpPr>
      <p:grpSpPr>
        <a:xfrm>
          <a:off x="0" y="0"/>
          <a:ext cx="0" cy="0"/>
          <a:chOff x="0" y="0"/>
          <a:chExt cx="0" cy="0"/>
        </a:xfrm>
      </p:grpSpPr>
      <p:sp>
        <p:nvSpPr>
          <p:cNvPr id="101" name="Google Shape;101;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04"/>
        <p:cNvGrpSpPr/>
        <p:nvPr/>
      </p:nvGrpSpPr>
      <p:grpSpPr>
        <a:xfrm>
          <a:off x="0" y="0"/>
          <a:ext cx="0" cy="0"/>
          <a:chOff x="0" y="0"/>
          <a:chExt cx="0" cy="0"/>
        </a:xfrm>
      </p:grpSpPr>
      <p:sp>
        <p:nvSpPr>
          <p:cNvPr id="105" name="Google Shape;105;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08"/>
        <p:cNvGrpSpPr/>
        <p:nvPr/>
      </p:nvGrpSpPr>
      <p:grpSpPr>
        <a:xfrm>
          <a:off x="0" y="0"/>
          <a:ext cx="0" cy="0"/>
          <a:chOff x="0" y="0"/>
          <a:chExt cx="0" cy="0"/>
        </a:xfrm>
      </p:grpSpPr>
      <p:sp>
        <p:nvSpPr>
          <p:cNvPr id="109" name="Google Shape;109;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1"/>
        <p:cNvGrpSpPr/>
        <p:nvPr/>
      </p:nvGrpSpPr>
      <p:grpSpPr>
        <a:xfrm>
          <a:off x="0" y="0"/>
          <a:ext cx="0" cy="0"/>
          <a:chOff x="0" y="0"/>
          <a:chExt cx="0" cy="0"/>
        </a:xfrm>
      </p:grpSpPr>
      <p:sp>
        <p:nvSpPr>
          <p:cNvPr id="112" name="Google Shape;112;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13"/>
        <p:cNvGrpSpPr/>
        <p:nvPr/>
      </p:nvGrpSpPr>
      <p:grpSpPr>
        <a:xfrm>
          <a:off x="0" y="0"/>
          <a:ext cx="0" cy="0"/>
          <a:chOff x="0" y="0"/>
          <a:chExt cx="0" cy="0"/>
        </a:xfrm>
      </p:grpSpPr>
      <p:sp>
        <p:nvSpPr>
          <p:cNvPr id="114" name="Google Shape;114;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5" name="Google Shape;115;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6" name="Google Shape;116;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18"/>
        <p:cNvGrpSpPr/>
        <p:nvPr/>
      </p:nvGrpSpPr>
      <p:grpSpPr>
        <a:xfrm>
          <a:off x="0" y="0"/>
          <a:ext cx="0" cy="0"/>
          <a:chOff x="0" y="0"/>
          <a:chExt cx="0" cy="0"/>
        </a:xfrm>
      </p:grpSpPr>
      <p:sp>
        <p:nvSpPr>
          <p:cNvPr id="19" name="Google Shape;19;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 name="Google Shape;20;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 name="Google Shape;21;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 name="Google Shape;22;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17"/>
        <p:cNvGrpSpPr/>
        <p:nvPr/>
      </p:nvGrpSpPr>
      <p:grpSpPr>
        <a:xfrm>
          <a:off x="0" y="0"/>
          <a:ext cx="0" cy="0"/>
          <a:chOff x="0" y="0"/>
          <a:chExt cx="0" cy="0"/>
        </a:xfrm>
      </p:grpSpPr>
      <p:sp>
        <p:nvSpPr>
          <p:cNvPr id="118" name="Google Shape;118;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9" name="Google Shape;119;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0" name="Google Shape;120;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1"/>
        <p:cNvGrpSpPr/>
        <p:nvPr/>
      </p:nvGrpSpPr>
      <p:grpSpPr>
        <a:xfrm>
          <a:off x="0" y="0"/>
          <a:ext cx="0" cy="0"/>
          <a:chOff x="0" y="0"/>
          <a:chExt cx="0" cy="0"/>
        </a:xfrm>
      </p:grpSpPr>
      <p:sp>
        <p:nvSpPr>
          <p:cNvPr id="122" name="Google Shape;122;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25"/>
        <p:cNvGrpSpPr/>
        <p:nvPr/>
      </p:nvGrpSpPr>
      <p:grpSpPr>
        <a:xfrm>
          <a:off x="0" y="0"/>
          <a:ext cx="0" cy="0"/>
          <a:chOff x="0" y="0"/>
          <a:chExt cx="0" cy="0"/>
        </a:xfrm>
      </p:grpSpPr>
      <p:sp>
        <p:nvSpPr>
          <p:cNvPr id="126" name="Google Shape;126;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29"/>
        <p:cNvGrpSpPr/>
        <p:nvPr/>
      </p:nvGrpSpPr>
      <p:grpSpPr>
        <a:xfrm>
          <a:off x="0" y="0"/>
          <a:ext cx="0" cy="0"/>
          <a:chOff x="0" y="0"/>
          <a:chExt cx="0" cy="0"/>
        </a:xfrm>
      </p:grpSpPr>
      <p:sp>
        <p:nvSpPr>
          <p:cNvPr id="130" name="Google Shape;130;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32"/>
        <p:cNvGrpSpPr/>
        <p:nvPr/>
      </p:nvGrpSpPr>
      <p:grpSpPr>
        <a:xfrm>
          <a:off x="0" y="0"/>
          <a:ext cx="0" cy="0"/>
          <a:chOff x="0" y="0"/>
          <a:chExt cx="0" cy="0"/>
        </a:xfrm>
      </p:grpSpPr>
      <p:sp>
        <p:nvSpPr>
          <p:cNvPr id="133" name="Google Shape;133;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34"/>
        <p:cNvGrpSpPr/>
        <p:nvPr/>
      </p:nvGrpSpPr>
      <p:grpSpPr>
        <a:xfrm>
          <a:off x="0" y="0"/>
          <a:ext cx="0" cy="0"/>
          <a:chOff x="0" y="0"/>
          <a:chExt cx="0" cy="0"/>
        </a:xfrm>
      </p:grpSpPr>
      <p:sp>
        <p:nvSpPr>
          <p:cNvPr id="135" name="Google Shape;135;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6" name="Google Shape;136;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7" name="Google Shape;137;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38"/>
        <p:cNvGrpSpPr/>
        <p:nvPr/>
      </p:nvGrpSpPr>
      <p:grpSpPr>
        <a:xfrm>
          <a:off x="0" y="0"/>
          <a:ext cx="0" cy="0"/>
          <a:chOff x="0" y="0"/>
          <a:chExt cx="0" cy="0"/>
        </a:xfrm>
      </p:grpSpPr>
      <p:sp>
        <p:nvSpPr>
          <p:cNvPr id="139" name="Google Shape;139;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0" name="Google Shape;140;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1" name="Google Shape;141;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42"/>
        <p:cNvGrpSpPr/>
        <p:nvPr/>
      </p:nvGrpSpPr>
      <p:grpSpPr>
        <a:xfrm>
          <a:off x="0" y="0"/>
          <a:ext cx="0" cy="0"/>
          <a:chOff x="0" y="0"/>
          <a:chExt cx="0" cy="0"/>
        </a:xfrm>
      </p:grpSpPr>
      <p:sp>
        <p:nvSpPr>
          <p:cNvPr id="143" name="Google Shape;143;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46"/>
        <p:cNvGrpSpPr/>
        <p:nvPr/>
      </p:nvGrpSpPr>
      <p:grpSpPr>
        <a:xfrm>
          <a:off x="0" y="0"/>
          <a:ext cx="0" cy="0"/>
          <a:chOff x="0" y="0"/>
          <a:chExt cx="0" cy="0"/>
        </a:xfrm>
      </p:grpSpPr>
      <p:sp>
        <p:nvSpPr>
          <p:cNvPr id="147" name="Google Shape;147;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0"/>
        <p:cNvGrpSpPr/>
        <p:nvPr/>
      </p:nvGrpSpPr>
      <p:grpSpPr>
        <a:xfrm>
          <a:off x="0" y="0"/>
          <a:ext cx="0" cy="0"/>
          <a:chOff x="0" y="0"/>
          <a:chExt cx="0" cy="0"/>
        </a:xfrm>
      </p:grpSpPr>
      <p:sp>
        <p:nvSpPr>
          <p:cNvPr id="151" name="Google Shape;151;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 name="Google Shape;25;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53"/>
        <p:cNvGrpSpPr/>
        <p:nvPr/>
      </p:nvGrpSpPr>
      <p:grpSpPr>
        <a:xfrm>
          <a:off x="0" y="0"/>
          <a:ext cx="0" cy="0"/>
          <a:chOff x="0" y="0"/>
          <a:chExt cx="0" cy="0"/>
        </a:xfrm>
      </p:grpSpPr>
      <p:sp>
        <p:nvSpPr>
          <p:cNvPr id="154" name="Google Shape;154;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55"/>
        <p:cNvGrpSpPr/>
        <p:nvPr/>
      </p:nvGrpSpPr>
      <p:grpSpPr>
        <a:xfrm>
          <a:off x="0" y="0"/>
          <a:ext cx="0" cy="0"/>
          <a:chOff x="0" y="0"/>
          <a:chExt cx="0" cy="0"/>
        </a:xfrm>
      </p:grpSpPr>
      <p:sp>
        <p:nvSpPr>
          <p:cNvPr id="156" name="Google Shape;156;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7" name="Google Shape;157;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8" name="Google Shape;158;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59"/>
        <p:cNvGrpSpPr/>
        <p:nvPr/>
      </p:nvGrpSpPr>
      <p:grpSpPr>
        <a:xfrm>
          <a:off x="0" y="0"/>
          <a:ext cx="0" cy="0"/>
          <a:chOff x="0" y="0"/>
          <a:chExt cx="0" cy="0"/>
        </a:xfrm>
      </p:grpSpPr>
      <p:sp>
        <p:nvSpPr>
          <p:cNvPr id="160" name="Google Shape;160;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1" name="Google Shape;161;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2" name="Google Shape;162;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63"/>
        <p:cNvGrpSpPr/>
        <p:nvPr/>
      </p:nvGrpSpPr>
      <p:grpSpPr>
        <a:xfrm>
          <a:off x="0" y="0"/>
          <a:ext cx="0" cy="0"/>
          <a:chOff x="0" y="0"/>
          <a:chExt cx="0" cy="0"/>
        </a:xfrm>
      </p:grpSpPr>
      <p:sp>
        <p:nvSpPr>
          <p:cNvPr id="164" name="Google Shape;164;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67"/>
        <p:cNvGrpSpPr/>
        <p:nvPr/>
      </p:nvGrpSpPr>
      <p:grpSpPr>
        <a:xfrm>
          <a:off x="0" y="0"/>
          <a:ext cx="0" cy="0"/>
          <a:chOff x="0" y="0"/>
          <a:chExt cx="0" cy="0"/>
        </a:xfrm>
      </p:grpSpPr>
      <p:sp>
        <p:nvSpPr>
          <p:cNvPr id="168" name="Google Shape;168;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1"/>
        <p:cNvGrpSpPr/>
        <p:nvPr/>
      </p:nvGrpSpPr>
      <p:grpSpPr>
        <a:xfrm>
          <a:off x="0" y="0"/>
          <a:ext cx="0" cy="0"/>
          <a:chOff x="0" y="0"/>
          <a:chExt cx="0" cy="0"/>
        </a:xfrm>
      </p:grpSpPr>
      <p:sp>
        <p:nvSpPr>
          <p:cNvPr id="172" name="Google Shape;172;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74"/>
        <p:cNvGrpSpPr/>
        <p:nvPr/>
      </p:nvGrpSpPr>
      <p:grpSpPr>
        <a:xfrm>
          <a:off x="0" y="0"/>
          <a:ext cx="0" cy="0"/>
          <a:chOff x="0" y="0"/>
          <a:chExt cx="0" cy="0"/>
        </a:xfrm>
      </p:grpSpPr>
      <p:sp>
        <p:nvSpPr>
          <p:cNvPr id="175" name="Google Shape;175;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76"/>
        <p:cNvGrpSpPr/>
        <p:nvPr/>
      </p:nvGrpSpPr>
      <p:grpSpPr>
        <a:xfrm>
          <a:off x="0" y="0"/>
          <a:ext cx="0" cy="0"/>
          <a:chOff x="0" y="0"/>
          <a:chExt cx="0" cy="0"/>
        </a:xfrm>
      </p:grpSpPr>
      <p:sp>
        <p:nvSpPr>
          <p:cNvPr id="177" name="Google Shape;177;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8" name="Google Shape;178;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9" name="Google Shape;179;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0"/>
        <p:cNvGrpSpPr/>
        <p:nvPr/>
      </p:nvGrpSpPr>
      <p:grpSpPr>
        <a:xfrm>
          <a:off x="0" y="0"/>
          <a:ext cx="0" cy="0"/>
          <a:chOff x="0" y="0"/>
          <a:chExt cx="0" cy="0"/>
        </a:xfrm>
      </p:grpSpPr>
      <p:sp>
        <p:nvSpPr>
          <p:cNvPr id="181" name="Google Shape;181;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2" name="Google Shape;182;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3" name="Google Shape;183;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84"/>
        <p:cNvGrpSpPr/>
        <p:nvPr/>
      </p:nvGrpSpPr>
      <p:grpSpPr>
        <a:xfrm>
          <a:off x="0" y="0"/>
          <a:ext cx="0" cy="0"/>
          <a:chOff x="0" y="0"/>
          <a:chExt cx="0" cy="0"/>
        </a:xfrm>
      </p:grpSpPr>
      <p:sp>
        <p:nvSpPr>
          <p:cNvPr id="185" name="Google Shape;185;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26"/>
        <p:cNvGrpSpPr/>
        <p:nvPr/>
      </p:nvGrpSpPr>
      <p:grpSpPr>
        <a:xfrm>
          <a:off x="0" y="0"/>
          <a:ext cx="0" cy="0"/>
          <a:chOff x="0" y="0"/>
          <a:chExt cx="0" cy="0"/>
        </a:xfrm>
      </p:grpSpPr>
      <p:sp>
        <p:nvSpPr>
          <p:cNvPr id="27" name="Google Shape;27;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28" name="Google Shape;28;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88"/>
        <p:cNvGrpSpPr/>
        <p:nvPr/>
      </p:nvGrpSpPr>
      <p:grpSpPr>
        <a:xfrm>
          <a:off x="0" y="0"/>
          <a:ext cx="0" cy="0"/>
          <a:chOff x="0" y="0"/>
          <a:chExt cx="0" cy="0"/>
        </a:xfrm>
      </p:grpSpPr>
      <p:sp>
        <p:nvSpPr>
          <p:cNvPr id="189" name="Google Shape;189;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192"/>
        <p:cNvGrpSpPr/>
        <p:nvPr/>
      </p:nvGrpSpPr>
      <p:grpSpPr>
        <a:xfrm>
          <a:off x="0" y="0"/>
          <a:ext cx="0" cy="0"/>
          <a:chOff x="0" y="0"/>
          <a:chExt cx="0" cy="0"/>
        </a:xfrm>
      </p:grpSpPr>
      <p:sp>
        <p:nvSpPr>
          <p:cNvPr id="193" name="Google Shape;193;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195"/>
        <p:cNvGrpSpPr/>
        <p:nvPr/>
      </p:nvGrpSpPr>
      <p:grpSpPr>
        <a:xfrm>
          <a:off x="0" y="0"/>
          <a:ext cx="0" cy="0"/>
          <a:chOff x="0" y="0"/>
          <a:chExt cx="0" cy="0"/>
        </a:xfrm>
      </p:grpSpPr>
      <p:sp>
        <p:nvSpPr>
          <p:cNvPr id="196" name="Google Shape;196;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197"/>
        <p:cNvGrpSpPr/>
        <p:nvPr/>
      </p:nvGrpSpPr>
      <p:grpSpPr>
        <a:xfrm>
          <a:off x="0" y="0"/>
          <a:ext cx="0" cy="0"/>
          <a:chOff x="0" y="0"/>
          <a:chExt cx="0" cy="0"/>
        </a:xfrm>
      </p:grpSpPr>
      <p:sp>
        <p:nvSpPr>
          <p:cNvPr id="198" name="Google Shape;198;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9" name="Google Shape;199;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0" name="Google Shape;200;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1"/>
        <p:cNvGrpSpPr/>
        <p:nvPr/>
      </p:nvGrpSpPr>
      <p:grpSpPr>
        <a:xfrm>
          <a:off x="0" y="0"/>
          <a:ext cx="0" cy="0"/>
          <a:chOff x="0" y="0"/>
          <a:chExt cx="0" cy="0"/>
        </a:xfrm>
      </p:grpSpPr>
      <p:sp>
        <p:nvSpPr>
          <p:cNvPr id="202" name="Google Shape;202;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3" name="Google Shape;203;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4" name="Google Shape;204;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05"/>
        <p:cNvGrpSpPr/>
        <p:nvPr/>
      </p:nvGrpSpPr>
      <p:grpSpPr>
        <a:xfrm>
          <a:off x="0" y="0"/>
          <a:ext cx="0" cy="0"/>
          <a:chOff x="0" y="0"/>
          <a:chExt cx="0" cy="0"/>
        </a:xfrm>
      </p:grpSpPr>
      <p:sp>
        <p:nvSpPr>
          <p:cNvPr id="206" name="Google Shape;206;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09"/>
        <p:cNvGrpSpPr/>
        <p:nvPr/>
      </p:nvGrpSpPr>
      <p:grpSpPr>
        <a:xfrm>
          <a:off x="0" y="0"/>
          <a:ext cx="0" cy="0"/>
          <a:chOff x="0" y="0"/>
          <a:chExt cx="0" cy="0"/>
        </a:xfrm>
      </p:grpSpPr>
      <p:sp>
        <p:nvSpPr>
          <p:cNvPr id="210" name="Google Shape;210;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13"/>
        <p:cNvGrpSpPr/>
        <p:nvPr/>
      </p:nvGrpSpPr>
      <p:grpSpPr>
        <a:xfrm>
          <a:off x="0" y="0"/>
          <a:ext cx="0" cy="0"/>
          <a:chOff x="0" y="0"/>
          <a:chExt cx="0" cy="0"/>
        </a:xfrm>
      </p:grpSpPr>
      <p:sp>
        <p:nvSpPr>
          <p:cNvPr id="214" name="Google Shape;214;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16"/>
        <p:cNvGrpSpPr/>
        <p:nvPr/>
      </p:nvGrpSpPr>
      <p:grpSpPr>
        <a:xfrm>
          <a:off x="0" y="0"/>
          <a:ext cx="0" cy="0"/>
          <a:chOff x="0" y="0"/>
          <a:chExt cx="0" cy="0"/>
        </a:xfrm>
      </p:grpSpPr>
      <p:sp>
        <p:nvSpPr>
          <p:cNvPr id="217" name="Google Shape;217;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18"/>
        <p:cNvGrpSpPr/>
        <p:nvPr/>
      </p:nvGrpSpPr>
      <p:grpSpPr>
        <a:xfrm>
          <a:off x="0" y="0"/>
          <a:ext cx="0" cy="0"/>
          <a:chOff x="0" y="0"/>
          <a:chExt cx="0" cy="0"/>
        </a:xfrm>
      </p:grpSpPr>
      <p:sp>
        <p:nvSpPr>
          <p:cNvPr id="219" name="Google Shape;219;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0" name="Google Shape;220;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1" name="Google Shape;221;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0"/>
        <p:cNvGrpSpPr/>
        <p:nvPr/>
      </p:nvGrpSpPr>
      <p:grpSpPr>
        <a:xfrm>
          <a:off x="0" y="0"/>
          <a:ext cx="0" cy="0"/>
          <a:chOff x="0" y="0"/>
          <a:chExt cx="0" cy="0"/>
        </a:xfrm>
      </p:grpSpPr>
      <p:sp>
        <p:nvSpPr>
          <p:cNvPr id="31" name="Google Shape;31;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33" name="Google Shape;33;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34" name="Google Shape;34;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 name="Google Shape;35;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22"/>
        <p:cNvGrpSpPr/>
        <p:nvPr/>
      </p:nvGrpSpPr>
      <p:grpSpPr>
        <a:xfrm>
          <a:off x="0" y="0"/>
          <a:ext cx="0" cy="0"/>
          <a:chOff x="0" y="0"/>
          <a:chExt cx="0" cy="0"/>
        </a:xfrm>
      </p:grpSpPr>
      <p:sp>
        <p:nvSpPr>
          <p:cNvPr id="223" name="Google Shape;223;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4" name="Google Shape;224;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5" name="Google Shape;225;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26"/>
        <p:cNvGrpSpPr/>
        <p:nvPr/>
      </p:nvGrpSpPr>
      <p:grpSpPr>
        <a:xfrm>
          <a:off x="0" y="0"/>
          <a:ext cx="0" cy="0"/>
          <a:chOff x="0" y="0"/>
          <a:chExt cx="0" cy="0"/>
        </a:xfrm>
      </p:grpSpPr>
      <p:sp>
        <p:nvSpPr>
          <p:cNvPr id="227" name="Google Shape;227;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0"/>
        <p:cNvGrpSpPr/>
        <p:nvPr/>
      </p:nvGrpSpPr>
      <p:grpSpPr>
        <a:xfrm>
          <a:off x="0" y="0"/>
          <a:ext cx="0" cy="0"/>
          <a:chOff x="0" y="0"/>
          <a:chExt cx="0" cy="0"/>
        </a:xfrm>
      </p:grpSpPr>
      <p:sp>
        <p:nvSpPr>
          <p:cNvPr id="231" name="Google Shape;231;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34"/>
        <p:cNvGrpSpPr/>
        <p:nvPr/>
      </p:nvGrpSpPr>
      <p:grpSpPr>
        <a:xfrm>
          <a:off x="0" y="0"/>
          <a:ext cx="0" cy="0"/>
          <a:chOff x="0" y="0"/>
          <a:chExt cx="0" cy="0"/>
        </a:xfrm>
      </p:grpSpPr>
      <p:sp>
        <p:nvSpPr>
          <p:cNvPr id="235" name="Google Shape;235;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37"/>
        <p:cNvGrpSpPr/>
        <p:nvPr/>
      </p:nvGrpSpPr>
      <p:grpSpPr>
        <a:xfrm>
          <a:off x="0" y="0"/>
          <a:ext cx="0" cy="0"/>
          <a:chOff x="0" y="0"/>
          <a:chExt cx="0" cy="0"/>
        </a:xfrm>
      </p:grpSpPr>
      <p:sp>
        <p:nvSpPr>
          <p:cNvPr id="238" name="Google Shape;238;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39"/>
        <p:cNvGrpSpPr/>
        <p:nvPr/>
      </p:nvGrpSpPr>
      <p:grpSpPr>
        <a:xfrm>
          <a:off x="0" y="0"/>
          <a:ext cx="0" cy="0"/>
          <a:chOff x="0" y="0"/>
          <a:chExt cx="0" cy="0"/>
        </a:xfrm>
      </p:grpSpPr>
      <p:sp>
        <p:nvSpPr>
          <p:cNvPr id="240" name="Google Shape;240;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1" name="Google Shape;241;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2" name="Google Shape;242;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43"/>
        <p:cNvGrpSpPr/>
        <p:nvPr/>
      </p:nvGrpSpPr>
      <p:grpSpPr>
        <a:xfrm>
          <a:off x="0" y="0"/>
          <a:ext cx="0" cy="0"/>
          <a:chOff x="0" y="0"/>
          <a:chExt cx="0" cy="0"/>
        </a:xfrm>
      </p:grpSpPr>
      <p:sp>
        <p:nvSpPr>
          <p:cNvPr id="244" name="Google Shape;244;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5" name="Google Shape;245;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6" name="Google Shape;246;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47"/>
        <p:cNvGrpSpPr/>
        <p:nvPr/>
      </p:nvGrpSpPr>
      <p:grpSpPr>
        <a:xfrm>
          <a:off x="0" y="0"/>
          <a:ext cx="0" cy="0"/>
          <a:chOff x="0" y="0"/>
          <a:chExt cx="0" cy="0"/>
        </a:xfrm>
      </p:grpSpPr>
      <p:sp>
        <p:nvSpPr>
          <p:cNvPr id="248" name="Google Shape;248;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1"/>
        <p:cNvGrpSpPr/>
        <p:nvPr/>
      </p:nvGrpSpPr>
      <p:grpSpPr>
        <a:xfrm>
          <a:off x="0" y="0"/>
          <a:ext cx="0" cy="0"/>
          <a:chOff x="0" y="0"/>
          <a:chExt cx="0" cy="0"/>
        </a:xfrm>
      </p:grpSpPr>
      <p:sp>
        <p:nvSpPr>
          <p:cNvPr id="252" name="Google Shape;252;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55"/>
        <p:cNvGrpSpPr/>
        <p:nvPr/>
      </p:nvGrpSpPr>
      <p:grpSpPr>
        <a:xfrm>
          <a:off x="0" y="0"/>
          <a:ext cx="0" cy="0"/>
          <a:chOff x="0" y="0"/>
          <a:chExt cx="0" cy="0"/>
        </a:xfrm>
      </p:grpSpPr>
      <p:sp>
        <p:nvSpPr>
          <p:cNvPr id="256" name="Google Shape;256;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36"/>
        <p:cNvGrpSpPr/>
        <p:nvPr/>
      </p:nvGrpSpPr>
      <p:grpSpPr>
        <a:xfrm>
          <a:off x="0" y="0"/>
          <a:ext cx="0" cy="0"/>
          <a:chOff x="0" y="0"/>
          <a:chExt cx="0" cy="0"/>
        </a:xfrm>
      </p:grpSpPr>
      <p:sp>
        <p:nvSpPr>
          <p:cNvPr id="37" name="Google Shape;37;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38" name="Google Shape;38;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58"/>
        <p:cNvGrpSpPr/>
        <p:nvPr/>
      </p:nvGrpSpPr>
      <p:grpSpPr>
        <a:xfrm>
          <a:off x="0" y="0"/>
          <a:ext cx="0" cy="0"/>
          <a:chOff x="0" y="0"/>
          <a:chExt cx="0" cy="0"/>
        </a:xfrm>
      </p:grpSpPr>
      <p:sp>
        <p:nvSpPr>
          <p:cNvPr id="259" name="Google Shape;259;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0"/>
        <p:cNvGrpSpPr/>
        <p:nvPr/>
      </p:nvGrpSpPr>
      <p:grpSpPr>
        <a:xfrm>
          <a:off x="0" y="0"/>
          <a:ext cx="0" cy="0"/>
          <a:chOff x="0" y="0"/>
          <a:chExt cx="0" cy="0"/>
        </a:xfrm>
      </p:grpSpPr>
      <p:sp>
        <p:nvSpPr>
          <p:cNvPr id="261" name="Google Shape;261;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2" name="Google Shape;262;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3" name="Google Shape;263;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64"/>
        <p:cNvGrpSpPr/>
        <p:nvPr/>
      </p:nvGrpSpPr>
      <p:grpSpPr>
        <a:xfrm>
          <a:off x="0" y="0"/>
          <a:ext cx="0" cy="0"/>
          <a:chOff x="0" y="0"/>
          <a:chExt cx="0" cy="0"/>
        </a:xfrm>
      </p:grpSpPr>
      <p:sp>
        <p:nvSpPr>
          <p:cNvPr id="265" name="Google Shape;265;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6" name="Google Shape;266;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7" name="Google Shape;267;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68"/>
        <p:cNvGrpSpPr/>
        <p:nvPr/>
      </p:nvGrpSpPr>
      <p:grpSpPr>
        <a:xfrm>
          <a:off x="0" y="0"/>
          <a:ext cx="0" cy="0"/>
          <a:chOff x="0" y="0"/>
          <a:chExt cx="0" cy="0"/>
        </a:xfrm>
      </p:grpSpPr>
      <p:sp>
        <p:nvSpPr>
          <p:cNvPr id="269" name="Google Shape;269;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72"/>
        <p:cNvGrpSpPr/>
        <p:nvPr/>
      </p:nvGrpSpPr>
      <p:grpSpPr>
        <a:xfrm>
          <a:off x="0" y="0"/>
          <a:ext cx="0" cy="0"/>
          <a:chOff x="0" y="0"/>
          <a:chExt cx="0" cy="0"/>
        </a:xfrm>
      </p:grpSpPr>
      <p:sp>
        <p:nvSpPr>
          <p:cNvPr id="273" name="Google Shape;273;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76"/>
        <p:cNvGrpSpPr/>
        <p:nvPr/>
      </p:nvGrpSpPr>
      <p:grpSpPr>
        <a:xfrm>
          <a:off x="0" y="0"/>
          <a:ext cx="0" cy="0"/>
          <a:chOff x="0" y="0"/>
          <a:chExt cx="0" cy="0"/>
        </a:xfrm>
      </p:grpSpPr>
      <p:sp>
        <p:nvSpPr>
          <p:cNvPr id="277" name="Google Shape;277;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79"/>
        <p:cNvGrpSpPr/>
        <p:nvPr/>
      </p:nvGrpSpPr>
      <p:grpSpPr>
        <a:xfrm>
          <a:off x="0" y="0"/>
          <a:ext cx="0" cy="0"/>
          <a:chOff x="0" y="0"/>
          <a:chExt cx="0" cy="0"/>
        </a:xfrm>
      </p:grpSpPr>
      <p:sp>
        <p:nvSpPr>
          <p:cNvPr id="280" name="Google Shape;280;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1"/>
        <p:cNvGrpSpPr/>
        <p:nvPr/>
      </p:nvGrpSpPr>
      <p:grpSpPr>
        <a:xfrm>
          <a:off x="0" y="0"/>
          <a:ext cx="0" cy="0"/>
          <a:chOff x="0" y="0"/>
          <a:chExt cx="0" cy="0"/>
        </a:xfrm>
      </p:grpSpPr>
      <p:sp>
        <p:nvSpPr>
          <p:cNvPr id="282" name="Google Shape;282;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3" name="Google Shape;283;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4" name="Google Shape;284;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85"/>
        <p:cNvGrpSpPr/>
        <p:nvPr/>
      </p:nvGrpSpPr>
      <p:grpSpPr>
        <a:xfrm>
          <a:off x="0" y="0"/>
          <a:ext cx="0" cy="0"/>
          <a:chOff x="0" y="0"/>
          <a:chExt cx="0" cy="0"/>
        </a:xfrm>
      </p:grpSpPr>
      <p:sp>
        <p:nvSpPr>
          <p:cNvPr id="286" name="Google Shape;286;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7" name="Google Shape;287;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8" name="Google Shape;288;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89"/>
        <p:cNvGrpSpPr/>
        <p:nvPr/>
      </p:nvGrpSpPr>
      <p:grpSpPr>
        <a:xfrm>
          <a:off x="0" y="0"/>
          <a:ext cx="0" cy="0"/>
          <a:chOff x="0" y="0"/>
          <a:chExt cx="0" cy="0"/>
        </a:xfrm>
      </p:grpSpPr>
      <p:sp>
        <p:nvSpPr>
          <p:cNvPr id="290" name="Google Shape;290;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39"/>
        <p:cNvGrpSpPr/>
        <p:nvPr/>
      </p:nvGrpSpPr>
      <p:grpSpPr>
        <a:xfrm>
          <a:off x="0" y="0"/>
          <a:ext cx="0" cy="0"/>
          <a:chOff x="0" y="0"/>
          <a:chExt cx="0" cy="0"/>
        </a:xfrm>
      </p:grpSpPr>
      <p:sp>
        <p:nvSpPr>
          <p:cNvPr id="40" name="Google Shape;40;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1" name="Google Shape;41;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2" name="Google Shape;42;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293"/>
        <p:cNvGrpSpPr/>
        <p:nvPr/>
      </p:nvGrpSpPr>
      <p:grpSpPr>
        <a:xfrm>
          <a:off x="0" y="0"/>
          <a:ext cx="0" cy="0"/>
          <a:chOff x="0" y="0"/>
          <a:chExt cx="0" cy="0"/>
        </a:xfrm>
      </p:grpSpPr>
      <p:sp>
        <p:nvSpPr>
          <p:cNvPr id="294" name="Google Shape;294;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297"/>
        <p:cNvGrpSpPr/>
        <p:nvPr/>
      </p:nvGrpSpPr>
      <p:grpSpPr>
        <a:xfrm>
          <a:off x="0" y="0"/>
          <a:ext cx="0" cy="0"/>
          <a:chOff x="0" y="0"/>
          <a:chExt cx="0" cy="0"/>
        </a:xfrm>
      </p:grpSpPr>
      <p:sp>
        <p:nvSpPr>
          <p:cNvPr id="298" name="Google Shape;298;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0"/>
        <p:cNvGrpSpPr/>
        <p:nvPr/>
      </p:nvGrpSpPr>
      <p:grpSpPr>
        <a:xfrm>
          <a:off x="0" y="0"/>
          <a:ext cx="0" cy="0"/>
          <a:chOff x="0" y="0"/>
          <a:chExt cx="0" cy="0"/>
        </a:xfrm>
      </p:grpSpPr>
      <p:sp>
        <p:nvSpPr>
          <p:cNvPr id="301" name="Google Shape;301;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02"/>
        <p:cNvGrpSpPr/>
        <p:nvPr/>
      </p:nvGrpSpPr>
      <p:grpSpPr>
        <a:xfrm>
          <a:off x="0" y="0"/>
          <a:ext cx="0" cy="0"/>
          <a:chOff x="0" y="0"/>
          <a:chExt cx="0" cy="0"/>
        </a:xfrm>
      </p:grpSpPr>
      <p:sp>
        <p:nvSpPr>
          <p:cNvPr id="303" name="Google Shape;303;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4" name="Google Shape;304;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5" name="Google Shape;305;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06"/>
        <p:cNvGrpSpPr/>
        <p:nvPr/>
      </p:nvGrpSpPr>
      <p:grpSpPr>
        <a:xfrm>
          <a:off x="0" y="0"/>
          <a:ext cx="0" cy="0"/>
          <a:chOff x="0" y="0"/>
          <a:chExt cx="0" cy="0"/>
        </a:xfrm>
      </p:grpSpPr>
      <p:sp>
        <p:nvSpPr>
          <p:cNvPr id="307" name="Google Shape;307;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8" name="Google Shape;308;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9" name="Google Shape;309;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0"/>
        <p:cNvGrpSpPr/>
        <p:nvPr/>
      </p:nvGrpSpPr>
      <p:grpSpPr>
        <a:xfrm>
          <a:off x="0" y="0"/>
          <a:ext cx="0" cy="0"/>
          <a:chOff x="0" y="0"/>
          <a:chExt cx="0" cy="0"/>
        </a:xfrm>
      </p:grpSpPr>
      <p:sp>
        <p:nvSpPr>
          <p:cNvPr id="311" name="Google Shape;311;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14"/>
        <p:cNvGrpSpPr/>
        <p:nvPr/>
      </p:nvGrpSpPr>
      <p:grpSpPr>
        <a:xfrm>
          <a:off x="0" y="0"/>
          <a:ext cx="0" cy="0"/>
          <a:chOff x="0" y="0"/>
          <a:chExt cx="0" cy="0"/>
        </a:xfrm>
      </p:grpSpPr>
      <p:sp>
        <p:nvSpPr>
          <p:cNvPr id="315" name="Google Shape;315;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18"/>
        <p:cNvGrpSpPr/>
        <p:nvPr/>
      </p:nvGrpSpPr>
      <p:grpSpPr>
        <a:xfrm>
          <a:off x="0" y="0"/>
          <a:ext cx="0" cy="0"/>
          <a:chOff x="0" y="0"/>
          <a:chExt cx="0" cy="0"/>
        </a:xfrm>
      </p:grpSpPr>
      <p:sp>
        <p:nvSpPr>
          <p:cNvPr id="319" name="Google Shape;319;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1"/>
        <p:cNvGrpSpPr/>
        <p:nvPr/>
      </p:nvGrpSpPr>
      <p:grpSpPr>
        <a:xfrm>
          <a:off x="0" y="0"/>
          <a:ext cx="0" cy="0"/>
          <a:chOff x="0" y="0"/>
          <a:chExt cx="0" cy="0"/>
        </a:xfrm>
      </p:grpSpPr>
      <p:sp>
        <p:nvSpPr>
          <p:cNvPr id="322" name="Google Shape;322;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23"/>
        <p:cNvGrpSpPr/>
        <p:nvPr/>
      </p:nvGrpSpPr>
      <p:grpSpPr>
        <a:xfrm>
          <a:off x="0" y="0"/>
          <a:ext cx="0" cy="0"/>
          <a:chOff x="0" y="0"/>
          <a:chExt cx="0" cy="0"/>
        </a:xfrm>
      </p:grpSpPr>
      <p:sp>
        <p:nvSpPr>
          <p:cNvPr id="324" name="Google Shape;324;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5" name="Google Shape;325;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6" name="Google Shape;326;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43"/>
        <p:cNvGrpSpPr/>
        <p:nvPr/>
      </p:nvGrpSpPr>
      <p:grpSpPr>
        <a:xfrm>
          <a:off x="0" y="0"/>
          <a:ext cx="0" cy="0"/>
          <a:chOff x="0" y="0"/>
          <a:chExt cx="0" cy="0"/>
        </a:xfrm>
      </p:grpSpPr>
      <p:sp>
        <p:nvSpPr>
          <p:cNvPr id="44" name="Google Shape;44;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27"/>
        <p:cNvGrpSpPr/>
        <p:nvPr/>
      </p:nvGrpSpPr>
      <p:grpSpPr>
        <a:xfrm>
          <a:off x="0" y="0"/>
          <a:ext cx="0" cy="0"/>
          <a:chOff x="0" y="0"/>
          <a:chExt cx="0" cy="0"/>
        </a:xfrm>
      </p:grpSpPr>
      <p:sp>
        <p:nvSpPr>
          <p:cNvPr id="328" name="Google Shape;328;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9" name="Google Shape;329;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0" name="Google Shape;330;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1"/>
        <p:cNvGrpSpPr/>
        <p:nvPr/>
      </p:nvGrpSpPr>
      <p:grpSpPr>
        <a:xfrm>
          <a:off x="0" y="0"/>
          <a:ext cx="0" cy="0"/>
          <a:chOff x="0" y="0"/>
          <a:chExt cx="0" cy="0"/>
        </a:xfrm>
      </p:grpSpPr>
      <p:sp>
        <p:nvSpPr>
          <p:cNvPr id="332" name="Google Shape;332;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35"/>
        <p:cNvGrpSpPr/>
        <p:nvPr/>
      </p:nvGrpSpPr>
      <p:grpSpPr>
        <a:xfrm>
          <a:off x="0" y="0"/>
          <a:ext cx="0" cy="0"/>
          <a:chOff x="0" y="0"/>
          <a:chExt cx="0" cy="0"/>
        </a:xfrm>
      </p:grpSpPr>
      <p:sp>
        <p:nvSpPr>
          <p:cNvPr id="336" name="Google Shape;336;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39"/>
        <p:cNvGrpSpPr/>
        <p:nvPr/>
      </p:nvGrpSpPr>
      <p:grpSpPr>
        <a:xfrm>
          <a:off x="0" y="0"/>
          <a:ext cx="0" cy="0"/>
          <a:chOff x="0" y="0"/>
          <a:chExt cx="0" cy="0"/>
        </a:xfrm>
      </p:grpSpPr>
      <p:sp>
        <p:nvSpPr>
          <p:cNvPr id="340" name="Google Shape;340;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42"/>
        <p:cNvGrpSpPr/>
        <p:nvPr/>
      </p:nvGrpSpPr>
      <p:grpSpPr>
        <a:xfrm>
          <a:off x="0" y="0"/>
          <a:ext cx="0" cy="0"/>
          <a:chOff x="0" y="0"/>
          <a:chExt cx="0" cy="0"/>
        </a:xfrm>
      </p:grpSpPr>
      <p:sp>
        <p:nvSpPr>
          <p:cNvPr id="343" name="Google Shape;343;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44"/>
        <p:cNvGrpSpPr/>
        <p:nvPr/>
      </p:nvGrpSpPr>
      <p:grpSpPr>
        <a:xfrm>
          <a:off x="0" y="0"/>
          <a:ext cx="0" cy="0"/>
          <a:chOff x="0" y="0"/>
          <a:chExt cx="0" cy="0"/>
        </a:xfrm>
      </p:grpSpPr>
      <p:sp>
        <p:nvSpPr>
          <p:cNvPr id="345" name="Google Shape;345;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6" name="Google Shape;346;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7" name="Google Shape;347;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48"/>
        <p:cNvGrpSpPr/>
        <p:nvPr/>
      </p:nvGrpSpPr>
      <p:grpSpPr>
        <a:xfrm>
          <a:off x="0" y="0"/>
          <a:ext cx="0" cy="0"/>
          <a:chOff x="0" y="0"/>
          <a:chExt cx="0" cy="0"/>
        </a:xfrm>
      </p:grpSpPr>
      <p:sp>
        <p:nvSpPr>
          <p:cNvPr id="349" name="Google Shape;349;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0" name="Google Shape;350;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1" name="Google Shape;351;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52"/>
        <p:cNvGrpSpPr/>
        <p:nvPr/>
      </p:nvGrpSpPr>
      <p:grpSpPr>
        <a:xfrm>
          <a:off x="0" y="0"/>
          <a:ext cx="0" cy="0"/>
          <a:chOff x="0" y="0"/>
          <a:chExt cx="0" cy="0"/>
        </a:xfrm>
      </p:grpSpPr>
      <p:sp>
        <p:nvSpPr>
          <p:cNvPr id="353" name="Google Shape;353;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56"/>
        <p:cNvGrpSpPr/>
        <p:nvPr/>
      </p:nvGrpSpPr>
      <p:grpSpPr>
        <a:xfrm>
          <a:off x="0" y="0"/>
          <a:ext cx="0" cy="0"/>
          <a:chOff x="0" y="0"/>
          <a:chExt cx="0" cy="0"/>
        </a:xfrm>
      </p:grpSpPr>
      <p:sp>
        <p:nvSpPr>
          <p:cNvPr id="357" name="Google Shape;357;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0"/>
        <p:cNvGrpSpPr/>
        <p:nvPr/>
      </p:nvGrpSpPr>
      <p:grpSpPr>
        <a:xfrm>
          <a:off x="0" y="0"/>
          <a:ext cx="0" cy="0"/>
          <a:chOff x="0" y="0"/>
          <a:chExt cx="0" cy="0"/>
        </a:xfrm>
      </p:grpSpPr>
      <p:sp>
        <p:nvSpPr>
          <p:cNvPr id="361" name="Google Shape;361;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63" Type="http://schemas.openxmlformats.org/officeDocument/2006/relationships/slideLayout" Target="../slideLayouts/slideLayout63.xml" /><Relationship Id="rId84" Type="http://schemas.openxmlformats.org/officeDocument/2006/relationships/slideLayout" Target="../slideLayouts/slideLayout84.xml" /><Relationship Id="rId138" Type="http://schemas.openxmlformats.org/officeDocument/2006/relationships/slideLayout" Target="../slideLayouts/slideLayout138.xml" /><Relationship Id="rId159" Type="http://schemas.openxmlformats.org/officeDocument/2006/relationships/slideLayout" Target="../slideLayouts/slideLayout159.xml" /><Relationship Id="rId170" Type="http://schemas.openxmlformats.org/officeDocument/2006/relationships/slideLayout" Target="../slideLayouts/slideLayout170.xml" /><Relationship Id="rId191" Type="http://schemas.openxmlformats.org/officeDocument/2006/relationships/slideLayout" Target="../slideLayouts/slideLayout191.xml" /><Relationship Id="rId196" Type="http://schemas.openxmlformats.org/officeDocument/2006/relationships/slideLayout" Target="../slideLayouts/slideLayout196.xml" /><Relationship Id="rId200" Type="http://schemas.openxmlformats.org/officeDocument/2006/relationships/slideLayout" Target="../slideLayouts/slideLayout200.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102" Type="http://schemas.openxmlformats.org/officeDocument/2006/relationships/slideLayout" Target="../slideLayouts/slideLayout102.xml" /><Relationship Id="rId123" Type="http://schemas.openxmlformats.org/officeDocument/2006/relationships/slideLayout" Target="../slideLayouts/slideLayout123.xml" /><Relationship Id="rId128" Type="http://schemas.openxmlformats.org/officeDocument/2006/relationships/slideLayout" Target="../slideLayouts/slideLayout128.xml" /><Relationship Id="rId144" Type="http://schemas.openxmlformats.org/officeDocument/2006/relationships/slideLayout" Target="../slideLayouts/slideLayout144.xml" /><Relationship Id="rId149" Type="http://schemas.openxmlformats.org/officeDocument/2006/relationships/slideLayout" Target="../slideLayouts/slideLayout149.xml" /><Relationship Id="rId5" Type="http://schemas.openxmlformats.org/officeDocument/2006/relationships/slideLayout" Target="../slideLayouts/slideLayout5.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60" Type="http://schemas.openxmlformats.org/officeDocument/2006/relationships/slideLayout" Target="../slideLayouts/slideLayout160.xml" /><Relationship Id="rId165" Type="http://schemas.openxmlformats.org/officeDocument/2006/relationships/slideLayout" Target="../slideLayouts/slideLayout165.xml" /><Relationship Id="rId181" Type="http://schemas.openxmlformats.org/officeDocument/2006/relationships/slideLayout" Target="../slideLayouts/slideLayout181.xml" /><Relationship Id="rId186" Type="http://schemas.openxmlformats.org/officeDocument/2006/relationships/slideLayout" Target="../slideLayouts/slideLayout186.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113" Type="http://schemas.openxmlformats.org/officeDocument/2006/relationships/slideLayout" Target="../slideLayouts/slideLayout113.xml" /><Relationship Id="rId118" Type="http://schemas.openxmlformats.org/officeDocument/2006/relationships/slideLayout" Target="../slideLayouts/slideLayout118.xml" /><Relationship Id="rId134" Type="http://schemas.openxmlformats.org/officeDocument/2006/relationships/slideLayout" Target="../slideLayouts/slideLayout134.xml" /><Relationship Id="rId139" Type="http://schemas.openxmlformats.org/officeDocument/2006/relationships/slideLayout" Target="../slideLayouts/slideLayout139.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150" Type="http://schemas.openxmlformats.org/officeDocument/2006/relationships/slideLayout" Target="../slideLayouts/slideLayout150.xml" /><Relationship Id="rId155" Type="http://schemas.openxmlformats.org/officeDocument/2006/relationships/slideLayout" Target="../slideLayouts/slideLayout155.xml" /><Relationship Id="rId171" Type="http://schemas.openxmlformats.org/officeDocument/2006/relationships/slideLayout" Target="../slideLayouts/slideLayout171.xml" /><Relationship Id="rId176" Type="http://schemas.openxmlformats.org/officeDocument/2006/relationships/slideLayout" Target="../slideLayouts/slideLayout176.xml" /><Relationship Id="rId192" Type="http://schemas.openxmlformats.org/officeDocument/2006/relationships/slideLayout" Target="../slideLayouts/slideLayout192.xml" /><Relationship Id="rId197" Type="http://schemas.openxmlformats.org/officeDocument/2006/relationships/slideLayout" Target="../slideLayouts/slideLayout197.xml" /><Relationship Id="rId201" Type="http://schemas.openxmlformats.org/officeDocument/2006/relationships/theme" Target="../theme/theme1.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59" Type="http://schemas.openxmlformats.org/officeDocument/2006/relationships/slideLayout" Target="../slideLayouts/slideLayout59.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24" Type="http://schemas.openxmlformats.org/officeDocument/2006/relationships/slideLayout" Target="../slideLayouts/slideLayout124.xml" /><Relationship Id="rId129" Type="http://schemas.openxmlformats.org/officeDocument/2006/relationships/slideLayout" Target="../slideLayouts/slideLayout129.xml" /><Relationship Id="rId54" Type="http://schemas.openxmlformats.org/officeDocument/2006/relationships/slideLayout" Target="../slideLayouts/slideLayout54.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40" Type="http://schemas.openxmlformats.org/officeDocument/2006/relationships/slideLayout" Target="../slideLayouts/slideLayout140.xml" /><Relationship Id="rId145" Type="http://schemas.openxmlformats.org/officeDocument/2006/relationships/slideLayout" Target="../slideLayouts/slideLayout145.xml" /><Relationship Id="rId161" Type="http://schemas.openxmlformats.org/officeDocument/2006/relationships/slideLayout" Target="../slideLayouts/slideLayout161.xml" /><Relationship Id="rId166" Type="http://schemas.openxmlformats.org/officeDocument/2006/relationships/slideLayout" Target="../slideLayouts/slideLayout166.xml" /><Relationship Id="rId182" Type="http://schemas.openxmlformats.org/officeDocument/2006/relationships/slideLayout" Target="../slideLayouts/slideLayout182.xml" /><Relationship Id="rId187" Type="http://schemas.openxmlformats.org/officeDocument/2006/relationships/slideLayout" Target="../slideLayouts/slideLayout187.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49" Type="http://schemas.openxmlformats.org/officeDocument/2006/relationships/slideLayout" Target="../slideLayouts/slideLayout49.xml" /><Relationship Id="rId114" Type="http://schemas.openxmlformats.org/officeDocument/2006/relationships/slideLayout" Target="../slideLayouts/slideLayout114.xml" /><Relationship Id="rId119" Type="http://schemas.openxmlformats.org/officeDocument/2006/relationships/slideLayout" Target="../slideLayouts/slideLayout119.xml" /><Relationship Id="rId44" Type="http://schemas.openxmlformats.org/officeDocument/2006/relationships/slideLayout" Target="../slideLayouts/slideLayout44.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130" Type="http://schemas.openxmlformats.org/officeDocument/2006/relationships/slideLayout" Target="../slideLayouts/slideLayout130.xml" /><Relationship Id="rId135" Type="http://schemas.openxmlformats.org/officeDocument/2006/relationships/slideLayout" Target="../slideLayouts/slideLayout135.xml" /><Relationship Id="rId151" Type="http://schemas.openxmlformats.org/officeDocument/2006/relationships/slideLayout" Target="../slideLayouts/slideLayout151.xml" /><Relationship Id="rId156" Type="http://schemas.openxmlformats.org/officeDocument/2006/relationships/slideLayout" Target="../slideLayouts/slideLayout156.xml" /><Relationship Id="rId177" Type="http://schemas.openxmlformats.org/officeDocument/2006/relationships/slideLayout" Target="../slideLayouts/slideLayout177.xml" /><Relationship Id="rId198" Type="http://schemas.openxmlformats.org/officeDocument/2006/relationships/slideLayout" Target="../slideLayouts/slideLayout198.xml" /><Relationship Id="rId172" Type="http://schemas.openxmlformats.org/officeDocument/2006/relationships/slideLayout" Target="../slideLayouts/slideLayout172.xml" /><Relationship Id="rId193" Type="http://schemas.openxmlformats.org/officeDocument/2006/relationships/slideLayout" Target="../slideLayouts/slideLayout193.xml" /><Relationship Id="rId202" Type="http://schemas.openxmlformats.org/officeDocument/2006/relationships/image" Target="../media/image1.png"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120" Type="http://schemas.openxmlformats.org/officeDocument/2006/relationships/slideLayout" Target="../slideLayouts/slideLayout120.xml" /><Relationship Id="rId125" Type="http://schemas.openxmlformats.org/officeDocument/2006/relationships/slideLayout" Target="../slideLayouts/slideLayout125.xml" /><Relationship Id="rId141" Type="http://schemas.openxmlformats.org/officeDocument/2006/relationships/slideLayout" Target="../slideLayouts/slideLayout141.xml" /><Relationship Id="rId146" Type="http://schemas.openxmlformats.org/officeDocument/2006/relationships/slideLayout" Target="../slideLayouts/slideLayout146.xml" /><Relationship Id="rId167" Type="http://schemas.openxmlformats.org/officeDocument/2006/relationships/slideLayout" Target="../slideLayouts/slideLayout167.xml" /><Relationship Id="rId188" Type="http://schemas.openxmlformats.org/officeDocument/2006/relationships/slideLayout" Target="../slideLayouts/slideLayout188.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162" Type="http://schemas.openxmlformats.org/officeDocument/2006/relationships/slideLayout" Target="../slideLayouts/slideLayout162.xml" /><Relationship Id="rId183" Type="http://schemas.openxmlformats.org/officeDocument/2006/relationships/slideLayout" Target="../slideLayouts/slideLayout183.xml" /><Relationship Id="rId2" Type="http://schemas.openxmlformats.org/officeDocument/2006/relationships/slideLayout" Target="../slideLayouts/slideLayout2.xml" /><Relationship Id="rId29" Type="http://schemas.openxmlformats.org/officeDocument/2006/relationships/slideLayout" Target="../slideLayouts/slideLayout29.xml" /><Relationship Id="rId24" Type="http://schemas.openxmlformats.org/officeDocument/2006/relationships/slideLayout" Target="../slideLayouts/slideLayout24.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66" Type="http://schemas.openxmlformats.org/officeDocument/2006/relationships/slideLayout" Target="../slideLayouts/slideLayout66.xml" /><Relationship Id="rId87" Type="http://schemas.openxmlformats.org/officeDocument/2006/relationships/slideLayout" Target="../slideLayouts/slideLayout87.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131" Type="http://schemas.openxmlformats.org/officeDocument/2006/relationships/slideLayout" Target="../slideLayouts/slideLayout131.xml" /><Relationship Id="rId136" Type="http://schemas.openxmlformats.org/officeDocument/2006/relationships/slideLayout" Target="../slideLayouts/slideLayout136.xml" /><Relationship Id="rId157" Type="http://schemas.openxmlformats.org/officeDocument/2006/relationships/slideLayout" Target="../slideLayouts/slideLayout157.xml" /><Relationship Id="rId178" Type="http://schemas.openxmlformats.org/officeDocument/2006/relationships/slideLayout" Target="../slideLayouts/slideLayout178.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152" Type="http://schemas.openxmlformats.org/officeDocument/2006/relationships/slideLayout" Target="../slideLayouts/slideLayout152.xml" /><Relationship Id="rId173" Type="http://schemas.openxmlformats.org/officeDocument/2006/relationships/slideLayout" Target="../slideLayouts/slideLayout173.xml" /><Relationship Id="rId194" Type="http://schemas.openxmlformats.org/officeDocument/2006/relationships/slideLayout" Target="../slideLayouts/slideLayout194.xml" /><Relationship Id="rId199" Type="http://schemas.openxmlformats.org/officeDocument/2006/relationships/slideLayout" Target="../slideLayouts/slideLayout199.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56" Type="http://schemas.openxmlformats.org/officeDocument/2006/relationships/slideLayout" Target="../slideLayouts/slideLayout56.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26" Type="http://schemas.openxmlformats.org/officeDocument/2006/relationships/slideLayout" Target="../slideLayouts/slideLayout126.xml" /><Relationship Id="rId147" Type="http://schemas.openxmlformats.org/officeDocument/2006/relationships/slideLayout" Target="../slideLayouts/slideLayout147.xml" /><Relationship Id="rId168" Type="http://schemas.openxmlformats.org/officeDocument/2006/relationships/slideLayout" Target="../slideLayouts/slideLayout168.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121" Type="http://schemas.openxmlformats.org/officeDocument/2006/relationships/slideLayout" Target="../slideLayouts/slideLayout121.xml" /><Relationship Id="rId142" Type="http://schemas.openxmlformats.org/officeDocument/2006/relationships/slideLayout" Target="../slideLayouts/slideLayout142.xml" /><Relationship Id="rId163" Type="http://schemas.openxmlformats.org/officeDocument/2006/relationships/slideLayout" Target="../slideLayouts/slideLayout163.xml" /><Relationship Id="rId184" Type="http://schemas.openxmlformats.org/officeDocument/2006/relationships/slideLayout" Target="../slideLayouts/slideLayout184.xml" /><Relationship Id="rId189" Type="http://schemas.openxmlformats.org/officeDocument/2006/relationships/slideLayout" Target="../slideLayouts/slideLayout189.xml" /><Relationship Id="rId3" Type="http://schemas.openxmlformats.org/officeDocument/2006/relationships/slideLayout" Target="../slideLayouts/slideLayout3.xml" /><Relationship Id="rId25" Type="http://schemas.openxmlformats.org/officeDocument/2006/relationships/slideLayout" Target="../slideLayouts/slideLayout25.xml" /><Relationship Id="rId46" Type="http://schemas.openxmlformats.org/officeDocument/2006/relationships/slideLayout" Target="../slideLayouts/slideLayout46.xml" /><Relationship Id="rId67" Type="http://schemas.openxmlformats.org/officeDocument/2006/relationships/slideLayout" Target="../slideLayouts/slideLayout67.xml" /><Relationship Id="rId116" Type="http://schemas.openxmlformats.org/officeDocument/2006/relationships/slideLayout" Target="../slideLayouts/slideLayout116.xml" /><Relationship Id="rId137" Type="http://schemas.openxmlformats.org/officeDocument/2006/relationships/slideLayout" Target="../slideLayouts/slideLayout137.xml" /><Relationship Id="rId158" Type="http://schemas.openxmlformats.org/officeDocument/2006/relationships/slideLayout" Target="../slideLayouts/slideLayout158.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62" Type="http://schemas.openxmlformats.org/officeDocument/2006/relationships/slideLayout" Target="../slideLayouts/slideLayout62.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111" Type="http://schemas.openxmlformats.org/officeDocument/2006/relationships/slideLayout" Target="../slideLayouts/slideLayout111.xml" /><Relationship Id="rId132" Type="http://schemas.openxmlformats.org/officeDocument/2006/relationships/slideLayout" Target="../slideLayouts/slideLayout132.xml" /><Relationship Id="rId153" Type="http://schemas.openxmlformats.org/officeDocument/2006/relationships/slideLayout" Target="../slideLayouts/slideLayout153.xml" /><Relationship Id="rId174" Type="http://schemas.openxmlformats.org/officeDocument/2006/relationships/slideLayout" Target="../slideLayouts/slideLayout174.xml" /><Relationship Id="rId179" Type="http://schemas.openxmlformats.org/officeDocument/2006/relationships/slideLayout" Target="../slideLayouts/slideLayout179.xml" /><Relationship Id="rId195" Type="http://schemas.openxmlformats.org/officeDocument/2006/relationships/slideLayout" Target="../slideLayouts/slideLayout195.xml" /><Relationship Id="rId190" Type="http://schemas.openxmlformats.org/officeDocument/2006/relationships/slideLayout" Target="../slideLayouts/slideLayout190.xml" /><Relationship Id="rId15" Type="http://schemas.openxmlformats.org/officeDocument/2006/relationships/slideLayout" Target="../slideLayouts/slideLayout15.xml" /><Relationship Id="rId36" Type="http://schemas.openxmlformats.org/officeDocument/2006/relationships/slideLayout" Target="../slideLayouts/slideLayout36.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27" Type="http://schemas.openxmlformats.org/officeDocument/2006/relationships/slideLayout" Target="../slideLayouts/slideLayout127.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52" Type="http://schemas.openxmlformats.org/officeDocument/2006/relationships/slideLayout" Target="../slideLayouts/slideLayout52.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122" Type="http://schemas.openxmlformats.org/officeDocument/2006/relationships/slideLayout" Target="../slideLayouts/slideLayout122.xml" /><Relationship Id="rId143" Type="http://schemas.openxmlformats.org/officeDocument/2006/relationships/slideLayout" Target="../slideLayouts/slideLayout143.xml" /><Relationship Id="rId148" Type="http://schemas.openxmlformats.org/officeDocument/2006/relationships/slideLayout" Target="../slideLayouts/slideLayout148.xml" /><Relationship Id="rId164" Type="http://schemas.openxmlformats.org/officeDocument/2006/relationships/slideLayout" Target="../slideLayouts/slideLayout164.xml" /><Relationship Id="rId169" Type="http://schemas.openxmlformats.org/officeDocument/2006/relationships/slideLayout" Target="../slideLayouts/slideLayout169.xml" /><Relationship Id="rId185" Type="http://schemas.openxmlformats.org/officeDocument/2006/relationships/slideLayout" Target="../slideLayouts/slideLayout185.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80" Type="http://schemas.openxmlformats.org/officeDocument/2006/relationships/slideLayout" Target="../slideLayouts/slideLayout180.xml" /><Relationship Id="rId26" Type="http://schemas.openxmlformats.org/officeDocument/2006/relationships/slideLayout" Target="../slideLayouts/slideLayout26.xml" /><Relationship Id="rId47" Type="http://schemas.openxmlformats.org/officeDocument/2006/relationships/slideLayout" Target="../slideLayouts/slideLayout47.xml" /><Relationship Id="rId68" Type="http://schemas.openxmlformats.org/officeDocument/2006/relationships/slideLayout" Target="../slideLayouts/slideLayout68.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33" Type="http://schemas.openxmlformats.org/officeDocument/2006/relationships/slideLayout" Target="../slideLayouts/slideLayout133.xml" /><Relationship Id="rId154" Type="http://schemas.openxmlformats.org/officeDocument/2006/relationships/slideLayout" Target="../slideLayouts/slideLayout154.xml" /><Relationship Id="rId175" Type="http://schemas.openxmlformats.org/officeDocument/2006/relationships/slideLayout" Target="../slideLayouts/slideLayout175.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 /><Relationship Id="rId13" Type="http://schemas.openxmlformats.org/officeDocument/2006/relationships/image" Target="../media/image1.png" /><Relationship Id="rId3" Type="http://schemas.openxmlformats.org/officeDocument/2006/relationships/slideLayout" Target="../slideLayouts/slideLayout203.xml" /><Relationship Id="rId7" Type="http://schemas.openxmlformats.org/officeDocument/2006/relationships/slideLayout" Target="../slideLayouts/slideLayout207.xml" /><Relationship Id="rId12" Type="http://schemas.openxmlformats.org/officeDocument/2006/relationships/theme" Target="../theme/theme2.xml" /><Relationship Id="rId2" Type="http://schemas.openxmlformats.org/officeDocument/2006/relationships/slideLayout" Target="../slideLayouts/slideLayout202.xml" /><Relationship Id="rId1" Type="http://schemas.openxmlformats.org/officeDocument/2006/relationships/slideLayout" Target="../slideLayouts/slideLayout201.xml" /><Relationship Id="rId6" Type="http://schemas.openxmlformats.org/officeDocument/2006/relationships/slideLayout" Target="../slideLayouts/slideLayout206.xml" /><Relationship Id="rId11" Type="http://schemas.openxmlformats.org/officeDocument/2006/relationships/slideLayout" Target="../slideLayouts/slideLayout211.xml" /><Relationship Id="rId5" Type="http://schemas.openxmlformats.org/officeDocument/2006/relationships/slideLayout" Target="../slideLayouts/slideLayout205.xml" /><Relationship Id="rId10" Type="http://schemas.openxmlformats.org/officeDocument/2006/relationships/slideLayout" Target="../slideLayouts/slideLayout210.xml" /><Relationship Id="rId4" Type="http://schemas.openxmlformats.org/officeDocument/2006/relationships/slideLayout" Target="../slideLayouts/slideLayout204.xml" /><Relationship Id="rId9" Type="http://schemas.openxmlformats.org/officeDocument/2006/relationships/slideLayout" Target="../slideLayouts/slideLayout20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19"/>
        <p:cNvGrpSpPr/>
        <p:nvPr/>
      </p:nvGrpSpPr>
      <p:grpSpPr>
        <a:xfrm>
          <a:off x="0" y="0"/>
          <a:ext cx="0" cy="0"/>
          <a:chOff x="0" y="0"/>
          <a:chExt cx="0" cy="0"/>
        </a:xfrm>
      </p:grpSpPr>
      <p:sp>
        <p:nvSpPr>
          <p:cNvPr id="720" name="Google Shape;720;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1" name="Google Shape;721;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2" name="Google Shape;722;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23" name="Google Shape;723;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0.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11.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12.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2.xml" /><Relationship Id="rId1" Type="http://schemas.openxmlformats.org/officeDocument/2006/relationships/slideLayout" Target="../slideLayouts/slideLayout2.xml" /><Relationship Id="rId5" Type="http://schemas.openxmlformats.org/officeDocument/2006/relationships/image" Target="../media/image7.png" /><Relationship Id="rId4" Type="http://schemas.openxmlformats.org/officeDocument/2006/relationships/image" Target="../media/image21.png" /></Relationships>
</file>

<file path=ppt/slides/_rels/slide13.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3.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14.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4.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15.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5.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16.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6.xml" /><Relationship Id="rId1" Type="http://schemas.openxmlformats.org/officeDocument/2006/relationships/slideLayout" Target="../slideLayouts/slideLayout2.xml" /><Relationship Id="rId5" Type="http://schemas.openxmlformats.org/officeDocument/2006/relationships/image" Target="../media/image26.png" /><Relationship Id="rId4" Type="http://schemas.openxmlformats.org/officeDocument/2006/relationships/image" Target="../media/image7.png" /></Relationships>
</file>

<file path=ppt/slides/_rels/slide17.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17.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18.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18.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1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9.xml" /><Relationship Id="rId1" Type="http://schemas.openxmlformats.org/officeDocument/2006/relationships/slideLayout" Target="../slideLayouts/slideLayout2.xml" /><Relationship Id="rId4" Type="http://schemas.openxmlformats.org/officeDocument/2006/relationships/image" Target="../media/image29.png" /></Relationships>
</file>

<file path=ppt/slides/_rels/slide2.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notesSlide" Target="../notesSlides/notesSlide2.xml" /><Relationship Id="rId1" Type="http://schemas.openxmlformats.org/officeDocument/2006/relationships/slideLayout" Target="../slideLayouts/slideLayout20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8" Type="http://schemas.openxmlformats.org/officeDocument/2006/relationships/image" Target="../media/image34.png" /><Relationship Id="rId3" Type="http://schemas.openxmlformats.org/officeDocument/2006/relationships/image" Target="../media/image7.png" /><Relationship Id="rId7" Type="http://schemas.openxmlformats.org/officeDocument/2006/relationships/image" Target="../media/image33.png" /><Relationship Id="rId2" Type="http://schemas.openxmlformats.org/officeDocument/2006/relationships/notesSlide" Target="../notesSlides/notesSlide20.xml" /><Relationship Id="rId1" Type="http://schemas.openxmlformats.org/officeDocument/2006/relationships/slideLayout" Target="../slideLayouts/slideLayout2.xml" /><Relationship Id="rId6" Type="http://schemas.openxmlformats.org/officeDocument/2006/relationships/image" Target="../media/image32.png" /><Relationship Id="rId5" Type="http://schemas.openxmlformats.org/officeDocument/2006/relationships/image" Target="../media/image31.png" /><Relationship Id="rId4" Type="http://schemas.openxmlformats.org/officeDocument/2006/relationships/image" Target="../media/image30.png" /></Relationships>
</file>

<file path=ppt/slides/_rels/slide21.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21.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22.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22.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2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23.xml" /><Relationship Id="rId1" Type="http://schemas.openxmlformats.org/officeDocument/2006/relationships/slideLayout" Target="../slideLayouts/slideLayout2.xml" /><Relationship Id="rId5" Type="http://schemas.openxmlformats.org/officeDocument/2006/relationships/image" Target="../media/image38.png" /><Relationship Id="rId4" Type="http://schemas.openxmlformats.org/officeDocument/2006/relationships/image" Target="../media/image37.png" /></Relationships>
</file>

<file path=ppt/slides/_rels/slide24.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24.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25.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25.xml"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26.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notesSlide" Target="../notesSlides/notesSlide26.xml" /><Relationship Id="rId1" Type="http://schemas.openxmlformats.org/officeDocument/2006/relationships/slideLayout" Target="../slideLayouts/slideLayout2.xml" /><Relationship Id="rId6" Type="http://schemas.openxmlformats.org/officeDocument/2006/relationships/image" Target="../media/image43.png" /><Relationship Id="rId5" Type="http://schemas.openxmlformats.org/officeDocument/2006/relationships/image" Target="../media/image42.png" /><Relationship Id="rId4" Type="http://schemas.openxmlformats.org/officeDocument/2006/relationships/image" Target="../media/image7.png" /></Relationships>
</file>

<file path=ppt/slides/_rels/slide27.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27.xml"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xml" /><Relationship Id="rId1" Type="http://schemas.openxmlformats.org/officeDocument/2006/relationships/slideLayout" Target="../slideLayouts/slideLayout202.xml" /><Relationship Id="rId5" Type="http://schemas.openxmlformats.org/officeDocument/2006/relationships/image" Target="../media/image8.png" /><Relationship Id="rId4" Type="http://schemas.openxmlformats.org/officeDocument/2006/relationships/image" Target="../media/image7.png" /></Relationships>
</file>

<file path=ppt/slides/_rels/slide30.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30.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203.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202.xml" /><Relationship Id="rId5" Type="http://schemas.openxmlformats.org/officeDocument/2006/relationships/image" Target="../media/image7.png"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6.xml" /><Relationship Id="rId1" Type="http://schemas.openxmlformats.org/officeDocument/2006/relationships/slideLayout" Target="../slideLayouts/slideLayout203.xml" /><Relationship Id="rId4" Type="http://schemas.openxmlformats.org/officeDocument/2006/relationships/image" Target="../media/image7.png" /></Relationships>
</file>

<file path=ppt/slides/_rels/slide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7.xml" /><Relationship Id="rId1" Type="http://schemas.openxmlformats.org/officeDocument/2006/relationships/slideLayout" Target="../slideLayouts/slideLayout203.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8.xml" /><Relationship Id="rId1" Type="http://schemas.openxmlformats.org/officeDocument/2006/relationships/slideLayout" Target="../slideLayouts/slideLayout203.xml" /><Relationship Id="rId4" Type="http://schemas.openxmlformats.org/officeDocument/2006/relationships/image" Target="../media/image7.png"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7" Type="http://schemas.openxmlformats.org/officeDocument/2006/relationships/image" Target="../media/image17.png" /><Relationship Id="rId2" Type="http://schemas.openxmlformats.org/officeDocument/2006/relationships/notesSlide" Target="../notesSlides/notesSlide9.xml" /><Relationship Id="rId1" Type="http://schemas.openxmlformats.org/officeDocument/2006/relationships/slideLayout" Target="../slideLayouts/slideLayout203.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268"/>
          <p:cNvSpPr/>
          <p:nvPr/>
        </p:nvSpPr>
        <p:spPr>
          <a:xfrm>
            <a:off x="0" y="299678"/>
            <a:ext cx="8706010" cy="4466894"/>
          </a:xfrm>
          <a:custGeom>
            <a:avLst/>
            <a:gdLst/>
            <a:ahLst/>
            <a:cxnLst/>
            <a:rect l="l" t="t" r="r" b="b"/>
            <a:pathLst>
              <a:path w="9144000" h="5143500" extrusionOk="0">
                <a:moveTo>
                  <a:pt x="9144000" y="0"/>
                </a:moveTo>
                <a:lnTo>
                  <a:pt x="0" y="0"/>
                </a:lnTo>
                <a:lnTo>
                  <a:pt x="0" y="5143500"/>
                </a:lnTo>
                <a:lnTo>
                  <a:pt x="9144000" y="5143500"/>
                </a:lnTo>
                <a:lnTo>
                  <a:pt x="914400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0" name="Google Shape;780;p268"/>
          <p:cNvSpPr txBox="1">
            <a:spLocks noGrp="1"/>
          </p:cNvSpPr>
          <p:nvPr>
            <p:ph type="body" idx="1"/>
          </p:nvPr>
        </p:nvSpPr>
        <p:spPr>
          <a:xfrm>
            <a:off x="148398" y="1533492"/>
            <a:ext cx="8520430" cy="1644040"/>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Clr>
                <a:srgbClr val="CC0000"/>
              </a:buClr>
              <a:buSzPts val="4200"/>
              <a:buFont typeface="Montserrat"/>
              <a:buNone/>
            </a:pPr>
            <a:r>
              <a:rPr lang="en-US" sz="6000" b="1">
                <a:latin typeface="Montserrat"/>
                <a:ea typeface="Montserrat"/>
                <a:cs typeface="Montserrat"/>
                <a:sym typeface="Montserrat"/>
              </a:rPr>
              <a:t>Capstone Project</a:t>
            </a:r>
            <a:endParaRPr/>
          </a:p>
          <a:p>
            <a:pPr marL="457200" lvl="0" indent="-342900" algn="just" rtl="0">
              <a:lnSpc>
                <a:spcPct val="115000"/>
              </a:lnSpc>
              <a:spcBef>
                <a:spcPts val="0"/>
              </a:spcBef>
              <a:spcAft>
                <a:spcPts val="0"/>
              </a:spcAft>
              <a:buSzPts val="1800"/>
              <a:buChar char="●"/>
            </a:pPr>
            <a:r>
              <a:rPr lang="en-US" sz="4000" b="1" i="0">
                <a:solidFill>
                  <a:srgbClr val="004B53"/>
                </a:solidFill>
                <a:latin typeface="Arial"/>
                <a:ea typeface="Arial"/>
                <a:cs typeface="Arial"/>
                <a:sym typeface="Arial"/>
              </a:rPr>
              <a:t>Play Store App Review Analysis</a:t>
            </a:r>
            <a:endParaRPr/>
          </a:p>
        </p:txBody>
      </p:sp>
      <p:sp>
        <p:nvSpPr>
          <p:cNvPr id="782" name="Google Shape;782;p268"/>
          <p:cNvSpPr txBox="1"/>
          <p:nvPr/>
        </p:nvSpPr>
        <p:spPr>
          <a:xfrm>
            <a:off x="2759345" y="3383049"/>
            <a:ext cx="3625310" cy="843821"/>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800" b="1" i="0" u="none" strike="noStrike" cap="none" dirty="0">
                <a:solidFill>
                  <a:srgbClr val="124F5B"/>
                </a:solidFill>
                <a:latin typeface="Verdana"/>
                <a:ea typeface="Verdana"/>
                <a:cs typeface="Verdana"/>
                <a:sym typeface="Verdana"/>
              </a:rPr>
              <a:t>By</a:t>
            </a:r>
            <a:endParaRPr sz="1800" b="0" i="0" u="none" strike="noStrike" cap="none" dirty="0">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None/>
            </a:pPr>
            <a:r>
              <a:rPr lang="en-GB" sz="1800" b="1" dirty="0" err="1">
                <a:solidFill>
                  <a:srgbClr val="CC0000"/>
                </a:solidFill>
                <a:latin typeface="Verdana"/>
                <a:ea typeface="Verdana"/>
                <a:cs typeface="Verdana"/>
                <a:sym typeface="Verdana"/>
              </a:rPr>
              <a:t>Rubika.V</a:t>
            </a:r>
            <a:r>
              <a:rPr lang="en-GB" sz="1800" b="1" dirty="0">
                <a:solidFill>
                  <a:srgbClr val="CC0000"/>
                </a:solidFill>
                <a:latin typeface="Verdana"/>
                <a:ea typeface="Verdana"/>
                <a:cs typeface="Verdana"/>
                <a:sym typeface="Verdana"/>
              </a:rPr>
              <a:t> (</a:t>
            </a:r>
            <a:r>
              <a:rPr lang="en-GB" sz="1800" b="1" dirty="0" err="1">
                <a:solidFill>
                  <a:srgbClr val="CC0000"/>
                </a:solidFill>
                <a:latin typeface="Verdana"/>
                <a:ea typeface="Verdana"/>
                <a:cs typeface="Verdana"/>
                <a:sym typeface="Verdana"/>
              </a:rPr>
              <a:t>Arunai</a:t>
            </a:r>
            <a:r>
              <a:rPr lang="en-GB" sz="1800" b="1" dirty="0">
                <a:solidFill>
                  <a:srgbClr val="CC0000"/>
                </a:solidFill>
                <a:latin typeface="Verdana"/>
                <a:ea typeface="Verdana"/>
                <a:cs typeface="Verdana"/>
                <a:sym typeface="Verdana"/>
              </a:rPr>
              <a:t> Engineering College)</a:t>
            </a:r>
            <a:endParaRPr sz="1800" b="0" i="0" u="none" strike="noStrike" cap="none" dirty="0">
              <a:solidFill>
                <a:srgbClr val="000000"/>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275"/>
          <p:cNvPicPr preferRelativeResize="0"/>
          <p:nvPr/>
        </p:nvPicPr>
        <p:blipFill rotWithShape="1">
          <a:blip r:embed="rId3">
            <a:alphaModFix/>
          </a:blip>
          <a:srcRect/>
          <a:stretch/>
        </p:blipFill>
        <p:spPr>
          <a:xfrm>
            <a:off x="1555274" y="731127"/>
            <a:ext cx="6348449" cy="429553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879" name="Google Shape;879;p275"/>
          <p:cNvSpPr txBox="1"/>
          <p:nvPr/>
        </p:nvSpPr>
        <p:spPr>
          <a:xfrm>
            <a:off x="1030340" y="112666"/>
            <a:ext cx="7541895" cy="3873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Pairwise Plot- Ratings, Size, Installs, Reviews, Price </a:t>
            </a:r>
            <a:endParaRPr/>
          </a:p>
        </p:txBody>
      </p:sp>
      <p:sp>
        <p:nvSpPr>
          <p:cNvPr id="880" name="Google Shape;880;p275"/>
          <p:cNvSpPr/>
          <p:nvPr/>
        </p:nvSpPr>
        <p:spPr>
          <a:xfrm>
            <a:off x="315747" y="131293"/>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
          <p:cNvSpPr txBox="1">
            <a:spLocks noGrp="1"/>
          </p:cNvSpPr>
          <p:nvPr>
            <p:ph type="title"/>
          </p:nvPr>
        </p:nvSpPr>
        <p:spPr>
          <a:xfrm>
            <a:off x="1087457" y="257427"/>
            <a:ext cx="3924935" cy="3949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400" b="1">
                <a:solidFill>
                  <a:schemeClr val="dk1"/>
                </a:solidFill>
              </a:rPr>
              <a:t>Correlation Heatmap</a:t>
            </a:r>
            <a:endParaRPr sz="2400" b="1">
              <a:solidFill>
                <a:schemeClr val="dk1"/>
              </a:solidFill>
            </a:endParaRPr>
          </a:p>
        </p:txBody>
      </p:sp>
      <p:sp>
        <p:nvSpPr>
          <p:cNvPr id="886" name="Google Shape;886;p5"/>
          <p:cNvSpPr txBox="1"/>
          <p:nvPr/>
        </p:nvSpPr>
        <p:spPr>
          <a:xfrm>
            <a:off x="384724" y="1175208"/>
            <a:ext cx="3877310" cy="972185"/>
          </a:xfrm>
          <a:prstGeom prst="rect">
            <a:avLst/>
          </a:prstGeom>
          <a:noFill/>
          <a:ln>
            <a:noFill/>
          </a:ln>
        </p:spPr>
        <p:txBody>
          <a:bodyPr spcFirstLastPara="1" wrap="square" lIns="0" tIns="12700" rIns="0" bIns="0" anchor="t" anchorCtr="0">
            <a:spAutoFit/>
          </a:bodyPr>
          <a:lstStyle/>
          <a:p>
            <a:pPr marL="469265" marR="5080" lvl="0" indent="-457200" algn="just" rtl="0">
              <a:lnSpc>
                <a:spcPct val="114999"/>
              </a:lnSpc>
              <a:spcBef>
                <a:spcPts val="0"/>
              </a:spcBef>
              <a:spcAft>
                <a:spcPts val="0"/>
              </a:spcAft>
              <a:buNone/>
            </a:pPr>
            <a:r>
              <a:rPr lang="en-US" sz="1800" b="0" i="0" u="none" strike="noStrike" cap="none">
                <a:solidFill>
                  <a:srgbClr val="124F5B"/>
                </a:solidFill>
                <a:latin typeface="Arial"/>
                <a:ea typeface="Arial"/>
                <a:cs typeface="Arial"/>
                <a:sym typeface="Arial"/>
              </a:rPr>
              <a:t>❏ </a:t>
            </a:r>
            <a:r>
              <a:rPr lang="en-US" sz="1800" b="0" i="0" u="none" strike="noStrike" cap="none">
                <a:solidFill>
                  <a:srgbClr val="124F5B"/>
                </a:solidFill>
                <a:latin typeface="Verdana"/>
                <a:ea typeface="Verdana"/>
                <a:cs typeface="Verdana"/>
                <a:sym typeface="Verdana"/>
              </a:rPr>
              <a:t>There is a strong </a:t>
            </a:r>
            <a:r>
              <a:rPr lang="en-US" sz="1800" b="1" i="0" u="none" strike="noStrike" cap="none">
                <a:solidFill>
                  <a:srgbClr val="124F5B"/>
                </a:solidFill>
                <a:latin typeface="Verdana"/>
                <a:ea typeface="Verdana"/>
                <a:cs typeface="Verdana"/>
                <a:sym typeface="Verdana"/>
              </a:rPr>
              <a:t>positive  </a:t>
            </a:r>
            <a:r>
              <a:rPr lang="en-US" sz="1800" b="0" i="0" u="none" strike="noStrike" cap="none">
                <a:solidFill>
                  <a:srgbClr val="124F5B"/>
                </a:solidFill>
                <a:latin typeface="Verdana"/>
                <a:ea typeface="Verdana"/>
                <a:cs typeface="Verdana"/>
                <a:sym typeface="Verdana"/>
              </a:rPr>
              <a:t>correlation between the  </a:t>
            </a:r>
            <a:r>
              <a:rPr lang="en-US" sz="1800" b="1" i="0" u="none" strike="noStrike" cap="none">
                <a:solidFill>
                  <a:srgbClr val="124F5B"/>
                </a:solidFill>
                <a:latin typeface="Verdana"/>
                <a:ea typeface="Verdana"/>
                <a:cs typeface="Verdana"/>
                <a:sym typeface="Verdana"/>
              </a:rPr>
              <a:t>Reviews </a:t>
            </a:r>
            <a:r>
              <a:rPr lang="en-US" sz="1800" b="0" i="0" u="none" strike="noStrike" cap="none">
                <a:solidFill>
                  <a:srgbClr val="124F5B"/>
                </a:solidFill>
                <a:latin typeface="Verdana"/>
                <a:ea typeface="Verdana"/>
                <a:cs typeface="Verdana"/>
                <a:sym typeface="Verdana"/>
              </a:rPr>
              <a:t>and </a:t>
            </a:r>
            <a:r>
              <a:rPr lang="en-US" sz="1800" b="1" i="0" u="none" strike="noStrike" cap="none">
                <a:solidFill>
                  <a:srgbClr val="124F5B"/>
                </a:solidFill>
                <a:latin typeface="Verdana"/>
                <a:ea typeface="Verdana"/>
                <a:cs typeface="Verdana"/>
                <a:sym typeface="Verdana"/>
              </a:rPr>
              <a:t>Installs</a:t>
            </a:r>
            <a:r>
              <a:rPr lang="en-US" sz="1800" b="0" i="0" u="none" strike="noStrike" cap="none">
                <a:solidFill>
                  <a:srgbClr val="124F5B"/>
                </a:solidFill>
                <a:latin typeface="Verdana"/>
                <a:ea typeface="Verdana"/>
                <a:cs typeface="Verdana"/>
                <a:sym typeface="Verdana"/>
              </a:rPr>
              <a:t>.</a:t>
            </a:r>
            <a:endParaRPr sz="1800" b="0" i="0" u="none" strike="noStrike" cap="none">
              <a:solidFill>
                <a:srgbClr val="000000"/>
              </a:solidFill>
              <a:latin typeface="Verdana"/>
              <a:ea typeface="Verdana"/>
              <a:cs typeface="Verdana"/>
              <a:sym typeface="Verdana"/>
            </a:endParaRPr>
          </a:p>
        </p:txBody>
      </p:sp>
      <p:sp>
        <p:nvSpPr>
          <p:cNvPr id="887" name="Google Shape;887;p5"/>
          <p:cNvSpPr txBox="1"/>
          <p:nvPr/>
        </p:nvSpPr>
        <p:spPr>
          <a:xfrm>
            <a:off x="391074" y="2147393"/>
            <a:ext cx="3880485" cy="972185"/>
          </a:xfrm>
          <a:prstGeom prst="rect">
            <a:avLst/>
          </a:prstGeom>
          <a:noFill/>
          <a:ln>
            <a:noFill/>
          </a:ln>
        </p:spPr>
        <p:txBody>
          <a:bodyPr spcFirstLastPara="1" wrap="square" lIns="0" tIns="53325" rIns="0" bIns="0" anchor="t" anchorCtr="0">
            <a:spAutoFit/>
          </a:bodyPr>
          <a:lstStyle/>
          <a:p>
            <a:pPr marL="0" marR="8255" lvl="0" indent="0" algn="r" rtl="0">
              <a:lnSpc>
                <a:spcPct val="100000"/>
              </a:lnSpc>
              <a:spcBef>
                <a:spcPts val="0"/>
              </a:spcBef>
              <a:spcAft>
                <a:spcPts val="0"/>
              </a:spcAft>
              <a:buNone/>
            </a:pPr>
            <a:r>
              <a:rPr lang="en-US" sz="1800" b="0" i="0" u="none" strike="noStrike" cap="none">
                <a:solidFill>
                  <a:srgbClr val="124F5B"/>
                </a:solidFill>
                <a:latin typeface="Arial"/>
                <a:ea typeface="Arial"/>
                <a:cs typeface="Arial"/>
                <a:sym typeface="Arial"/>
              </a:rPr>
              <a:t>❏	</a:t>
            </a:r>
            <a:r>
              <a:rPr lang="en-US" sz="1800" b="0" i="0" u="none" strike="noStrike" cap="none">
                <a:solidFill>
                  <a:srgbClr val="124F5B"/>
                </a:solidFill>
                <a:latin typeface="Verdana"/>
                <a:ea typeface="Verdana"/>
                <a:cs typeface="Verdana"/>
                <a:sym typeface="Verdana"/>
              </a:rPr>
              <a:t>The	Price	is	slightly</a:t>
            </a:r>
            <a:endParaRPr sz="1800" b="0" i="0" u="none" strike="noStrike" cap="none">
              <a:solidFill>
                <a:srgbClr val="000000"/>
              </a:solidFill>
              <a:latin typeface="Verdana"/>
              <a:ea typeface="Verdana"/>
              <a:cs typeface="Verdana"/>
              <a:sym typeface="Verdana"/>
            </a:endParaRPr>
          </a:p>
          <a:p>
            <a:pPr marL="0" marR="12065" lvl="0" indent="0" algn="r" rtl="0">
              <a:lnSpc>
                <a:spcPct val="100000"/>
              </a:lnSpc>
              <a:spcBef>
                <a:spcPts val="325"/>
              </a:spcBef>
              <a:spcAft>
                <a:spcPts val="0"/>
              </a:spcAft>
              <a:buNone/>
            </a:pPr>
            <a:r>
              <a:rPr lang="en-US" sz="1800" b="1" i="0" u="none" strike="noStrike" cap="none">
                <a:solidFill>
                  <a:srgbClr val="124F5B"/>
                </a:solidFill>
                <a:latin typeface="Verdana"/>
                <a:ea typeface="Verdana"/>
                <a:cs typeface="Verdana"/>
                <a:sym typeface="Verdana"/>
              </a:rPr>
              <a:t>negatively	</a:t>
            </a:r>
            <a:r>
              <a:rPr lang="en-US" sz="1800" b="0" i="0" u="none" strike="noStrike" cap="none">
                <a:solidFill>
                  <a:srgbClr val="124F5B"/>
                </a:solidFill>
                <a:latin typeface="Verdana"/>
                <a:ea typeface="Verdana"/>
                <a:cs typeface="Verdana"/>
                <a:sym typeface="Verdana"/>
              </a:rPr>
              <a:t>correlated	with</a:t>
            </a:r>
            <a:endParaRPr sz="1800" b="0" i="0" u="none" strike="noStrike" cap="none">
              <a:solidFill>
                <a:srgbClr val="000000"/>
              </a:solidFill>
              <a:latin typeface="Verdana"/>
              <a:ea typeface="Verdana"/>
              <a:cs typeface="Verdana"/>
              <a:sym typeface="Verdana"/>
            </a:endParaRPr>
          </a:p>
          <a:p>
            <a:pPr marL="0" marR="5080" lvl="0" indent="0" algn="r" rtl="0">
              <a:lnSpc>
                <a:spcPct val="100000"/>
              </a:lnSpc>
              <a:spcBef>
                <a:spcPts val="325"/>
              </a:spcBef>
              <a:spcAft>
                <a:spcPts val="0"/>
              </a:spcAft>
              <a:buNone/>
            </a:pPr>
            <a:r>
              <a:rPr lang="en-US" sz="1800" b="0" i="0" u="none" strike="noStrike" cap="none">
                <a:solidFill>
                  <a:srgbClr val="124F5B"/>
                </a:solidFill>
                <a:latin typeface="Verdana"/>
                <a:ea typeface="Verdana"/>
                <a:cs typeface="Verdana"/>
                <a:sym typeface="Verdana"/>
              </a:rPr>
              <a:t>and</a:t>
            </a:r>
            <a:endParaRPr sz="1800" b="0" i="0" u="none" strike="noStrike" cap="none">
              <a:solidFill>
                <a:srgbClr val="000000"/>
              </a:solidFill>
              <a:latin typeface="Verdana"/>
              <a:ea typeface="Verdana"/>
              <a:cs typeface="Verdana"/>
              <a:sym typeface="Verdana"/>
            </a:endParaRPr>
          </a:p>
        </p:txBody>
      </p:sp>
      <p:sp>
        <p:nvSpPr>
          <p:cNvPr id="888" name="Google Shape;888;p5"/>
          <p:cNvSpPr txBox="1"/>
          <p:nvPr/>
        </p:nvSpPr>
        <p:spPr>
          <a:xfrm>
            <a:off x="897982" y="2791283"/>
            <a:ext cx="2750820" cy="65659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124F5B"/>
                </a:solidFill>
                <a:latin typeface="Verdana"/>
                <a:ea typeface="Verdana"/>
                <a:cs typeface="Verdana"/>
                <a:sym typeface="Verdana"/>
              </a:rPr>
              <a:t>the	</a:t>
            </a:r>
            <a:r>
              <a:rPr lang="en-US" sz="1800" b="1" i="0" u="none" strike="noStrike" cap="none">
                <a:solidFill>
                  <a:srgbClr val="124F5B"/>
                </a:solidFill>
                <a:latin typeface="Verdana"/>
                <a:ea typeface="Verdana"/>
                <a:cs typeface="Verdana"/>
                <a:sym typeface="Verdana"/>
              </a:rPr>
              <a:t>Rating</a:t>
            </a:r>
            <a:r>
              <a:rPr lang="en-US" sz="1800" b="0" i="0" u="none" strike="noStrike" cap="none">
                <a:solidFill>
                  <a:srgbClr val="124F5B"/>
                </a:solidFill>
                <a:latin typeface="Verdana"/>
                <a:ea typeface="Verdana"/>
                <a:cs typeface="Verdana"/>
                <a:sym typeface="Verdana"/>
              </a:rPr>
              <a:t>,	</a:t>
            </a:r>
            <a:r>
              <a:rPr lang="en-US" sz="1800" b="1" i="0" u="none" strike="noStrike" cap="none">
                <a:solidFill>
                  <a:srgbClr val="124F5B"/>
                </a:solidFill>
                <a:latin typeface="Verdana"/>
                <a:ea typeface="Verdana"/>
                <a:cs typeface="Verdana"/>
                <a:sym typeface="Verdana"/>
              </a:rPr>
              <a:t>Reviews</a:t>
            </a:r>
            <a:r>
              <a:rPr lang="en-US" sz="1800" b="0" i="0" u="none" strike="noStrike" cap="none">
                <a:solidFill>
                  <a:srgbClr val="124F5B"/>
                </a:solidFill>
                <a:latin typeface="Verdana"/>
                <a:ea typeface="Verdana"/>
                <a:cs typeface="Verdana"/>
                <a:sym typeface="Verdana"/>
              </a:rPr>
              <a:t>,  </a:t>
            </a:r>
            <a:r>
              <a:rPr lang="en-US" sz="1800" b="1" i="0" u="none" strike="noStrike" cap="none">
                <a:solidFill>
                  <a:srgbClr val="124F5B"/>
                </a:solidFill>
                <a:latin typeface="Verdana"/>
                <a:ea typeface="Verdana"/>
                <a:cs typeface="Verdana"/>
                <a:sym typeface="Verdana"/>
              </a:rPr>
              <a:t>Installs</a:t>
            </a:r>
            <a:r>
              <a:rPr lang="en-US" sz="1800" b="0" i="0" u="none" strike="noStrike" cap="none">
                <a:solidFill>
                  <a:srgbClr val="124F5B"/>
                </a:solidFill>
                <a:latin typeface="Verdana"/>
                <a:ea typeface="Verdana"/>
                <a:cs typeface="Verdana"/>
                <a:sym typeface="Verdana"/>
              </a:rPr>
              <a:t>.</a:t>
            </a:r>
            <a:endParaRPr sz="1800" b="0" i="0" u="none" strike="noStrike" cap="none">
              <a:solidFill>
                <a:srgbClr val="000000"/>
              </a:solidFill>
              <a:latin typeface="Verdana"/>
              <a:ea typeface="Verdana"/>
              <a:cs typeface="Verdana"/>
              <a:sym typeface="Verdana"/>
            </a:endParaRPr>
          </a:p>
        </p:txBody>
      </p:sp>
      <p:sp>
        <p:nvSpPr>
          <p:cNvPr id="889" name="Google Shape;889;p5"/>
          <p:cNvSpPr txBox="1"/>
          <p:nvPr/>
        </p:nvSpPr>
        <p:spPr>
          <a:xfrm>
            <a:off x="384724" y="3383479"/>
            <a:ext cx="3886835" cy="972185"/>
          </a:xfrm>
          <a:prstGeom prst="rect">
            <a:avLst/>
          </a:prstGeom>
          <a:noFill/>
          <a:ln>
            <a:noFill/>
          </a:ln>
        </p:spPr>
        <p:txBody>
          <a:bodyPr spcFirstLastPara="1" wrap="square" lIns="0" tIns="12700" rIns="0" bIns="0" anchor="t" anchorCtr="0">
            <a:spAutoFit/>
          </a:bodyPr>
          <a:lstStyle/>
          <a:p>
            <a:pPr marL="469265" marR="5080" lvl="0" indent="-457200" algn="just" rtl="0">
              <a:lnSpc>
                <a:spcPct val="114999"/>
              </a:lnSpc>
              <a:spcBef>
                <a:spcPts val="0"/>
              </a:spcBef>
              <a:spcAft>
                <a:spcPts val="0"/>
              </a:spcAft>
              <a:buNone/>
            </a:pPr>
            <a:r>
              <a:rPr lang="en-US" sz="1800" b="0" i="0" u="none" strike="noStrike" cap="none">
                <a:solidFill>
                  <a:srgbClr val="124F5B"/>
                </a:solidFill>
                <a:latin typeface="Arial"/>
                <a:ea typeface="Arial"/>
                <a:cs typeface="Arial"/>
                <a:sym typeface="Arial"/>
              </a:rPr>
              <a:t>❏ </a:t>
            </a:r>
            <a:r>
              <a:rPr lang="en-US" sz="1800" b="0" i="0" u="none" strike="noStrike" cap="none">
                <a:solidFill>
                  <a:srgbClr val="124F5B"/>
                </a:solidFill>
                <a:latin typeface="Verdana"/>
                <a:ea typeface="Verdana"/>
                <a:cs typeface="Verdana"/>
                <a:sym typeface="Verdana"/>
              </a:rPr>
              <a:t>The </a:t>
            </a:r>
            <a:r>
              <a:rPr lang="en-US" sz="1800" b="1" i="0" u="none" strike="noStrike" cap="none">
                <a:solidFill>
                  <a:srgbClr val="124F5B"/>
                </a:solidFill>
                <a:latin typeface="Verdana"/>
                <a:ea typeface="Verdana"/>
                <a:cs typeface="Verdana"/>
                <a:sym typeface="Verdana"/>
              </a:rPr>
              <a:t>Rating </a:t>
            </a:r>
            <a:r>
              <a:rPr lang="en-US" sz="1800" b="0" i="0" u="none" strike="noStrike" cap="none">
                <a:solidFill>
                  <a:srgbClr val="124F5B"/>
                </a:solidFill>
                <a:latin typeface="Verdana"/>
                <a:ea typeface="Verdana"/>
                <a:cs typeface="Verdana"/>
                <a:sym typeface="Verdana"/>
              </a:rPr>
              <a:t>is slightly  </a:t>
            </a:r>
            <a:r>
              <a:rPr lang="en-US" sz="1800" b="1" i="0" u="none" strike="noStrike" cap="none">
                <a:solidFill>
                  <a:srgbClr val="124F5B"/>
                </a:solidFill>
                <a:latin typeface="Verdana"/>
                <a:ea typeface="Verdana"/>
                <a:cs typeface="Verdana"/>
                <a:sym typeface="Verdana"/>
              </a:rPr>
              <a:t>positively </a:t>
            </a:r>
            <a:r>
              <a:rPr lang="en-US" sz="1800" b="0" i="0" u="none" strike="noStrike" cap="none">
                <a:solidFill>
                  <a:srgbClr val="124F5B"/>
                </a:solidFill>
                <a:latin typeface="Verdana"/>
                <a:ea typeface="Verdana"/>
                <a:cs typeface="Verdana"/>
                <a:sym typeface="Verdana"/>
              </a:rPr>
              <a:t>correlated with the  </a:t>
            </a:r>
            <a:r>
              <a:rPr lang="en-US" sz="1800" b="1" i="0" u="none" strike="noStrike" cap="none">
                <a:solidFill>
                  <a:srgbClr val="124F5B"/>
                </a:solidFill>
                <a:latin typeface="Verdana"/>
                <a:ea typeface="Verdana"/>
                <a:cs typeface="Verdana"/>
                <a:sym typeface="Verdana"/>
              </a:rPr>
              <a:t>Installs </a:t>
            </a:r>
            <a:r>
              <a:rPr lang="en-US" sz="1800" b="0" i="0" u="none" strike="noStrike" cap="none">
                <a:solidFill>
                  <a:srgbClr val="124F5B"/>
                </a:solidFill>
                <a:latin typeface="Verdana"/>
                <a:ea typeface="Verdana"/>
                <a:cs typeface="Verdana"/>
                <a:sym typeface="Verdana"/>
              </a:rPr>
              <a:t>and </a:t>
            </a:r>
            <a:r>
              <a:rPr lang="en-US" sz="1800" b="1" i="0" u="none" strike="noStrike" cap="none">
                <a:solidFill>
                  <a:srgbClr val="124F5B"/>
                </a:solidFill>
                <a:latin typeface="Verdana"/>
                <a:ea typeface="Verdana"/>
                <a:cs typeface="Verdana"/>
                <a:sym typeface="Verdana"/>
              </a:rPr>
              <a:t>Reviews</a:t>
            </a:r>
            <a:r>
              <a:rPr lang="en-US" sz="1800" b="0" i="0" u="none" strike="noStrike" cap="none">
                <a:solidFill>
                  <a:srgbClr val="124F5B"/>
                </a:solidFill>
                <a:latin typeface="Verdana"/>
                <a:ea typeface="Verdana"/>
                <a:cs typeface="Verdana"/>
                <a:sym typeface="Verdana"/>
              </a:rPr>
              <a:t>.</a:t>
            </a:r>
            <a:endParaRPr sz="1800" b="0" i="0" u="none" strike="noStrike" cap="none">
              <a:solidFill>
                <a:srgbClr val="000000"/>
              </a:solidFill>
              <a:latin typeface="Verdana"/>
              <a:ea typeface="Verdana"/>
              <a:cs typeface="Verdana"/>
              <a:sym typeface="Verdana"/>
            </a:endParaRPr>
          </a:p>
        </p:txBody>
      </p:sp>
      <p:sp>
        <p:nvSpPr>
          <p:cNvPr id="890" name="Google Shape;890;p5"/>
          <p:cNvSpPr/>
          <p:nvPr/>
        </p:nvSpPr>
        <p:spPr>
          <a:xfrm>
            <a:off x="4651123" y="1134472"/>
            <a:ext cx="4043735" cy="312838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1" name="Google Shape;891;p5"/>
          <p:cNvSpPr/>
          <p:nvPr/>
        </p:nvSpPr>
        <p:spPr>
          <a:xfrm>
            <a:off x="384724" y="224058"/>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2" name="Google Shape;892;p5"/>
          <p:cNvSpPr/>
          <p:nvPr/>
        </p:nvSpPr>
        <p:spPr>
          <a:xfrm>
            <a:off x="245533" y="1134472"/>
            <a:ext cx="4175143" cy="322119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276"/>
          <p:cNvPicPr preferRelativeResize="0"/>
          <p:nvPr/>
        </p:nvPicPr>
        <p:blipFill rotWithShape="1">
          <a:blip r:embed="rId3">
            <a:alphaModFix/>
          </a:blip>
          <a:srcRect/>
          <a:stretch/>
        </p:blipFill>
        <p:spPr>
          <a:xfrm>
            <a:off x="4252053" y="1064997"/>
            <a:ext cx="4153113" cy="3714941"/>
          </a:xfrm>
          <a:prstGeom prst="rect">
            <a:avLst/>
          </a:prstGeom>
          <a:noFill/>
          <a:ln>
            <a:noFill/>
          </a:ln>
        </p:spPr>
      </p:pic>
      <p:sp>
        <p:nvSpPr>
          <p:cNvPr id="898" name="Google Shape;898;p276"/>
          <p:cNvSpPr txBox="1"/>
          <p:nvPr/>
        </p:nvSpPr>
        <p:spPr>
          <a:xfrm>
            <a:off x="1168456" y="273189"/>
            <a:ext cx="588170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Percentage of Paid apps v/s Free apps</a:t>
            </a:r>
            <a:endParaRPr sz="2400" b="0" i="0" u="none" strike="noStrike" cap="none">
              <a:solidFill>
                <a:schemeClr val="dk1"/>
              </a:solidFill>
              <a:latin typeface="Arial"/>
              <a:ea typeface="Arial"/>
              <a:cs typeface="Arial"/>
              <a:sym typeface="Arial"/>
            </a:endParaRPr>
          </a:p>
        </p:txBody>
      </p:sp>
      <p:sp>
        <p:nvSpPr>
          <p:cNvPr id="899" name="Google Shape;899;p276"/>
          <p:cNvSpPr txBox="1"/>
          <p:nvPr/>
        </p:nvSpPr>
        <p:spPr>
          <a:xfrm>
            <a:off x="280977" y="1230649"/>
            <a:ext cx="3087576" cy="1077218"/>
          </a:xfrm>
          <a:prstGeom prst="rect">
            <a:avLst/>
          </a:prstGeom>
          <a:noFill/>
          <a:ln>
            <a:noFill/>
          </a:ln>
        </p:spPr>
        <p:txBody>
          <a:bodyPr spcFirstLastPara="1" wrap="square" lIns="91425" tIns="45700" rIns="91425" bIns="45700" anchor="t" anchorCtr="0">
            <a:spAutoFit/>
          </a:bodyPr>
          <a:lstStyle/>
          <a:p>
            <a:pPr marL="91440" marR="84455" lvl="0" indent="0" algn="just" rtl="0">
              <a:lnSpc>
                <a:spcPct val="100000"/>
              </a:lnSpc>
              <a:spcBef>
                <a:spcPts val="0"/>
              </a:spcBef>
              <a:spcAft>
                <a:spcPts val="0"/>
              </a:spcAft>
              <a:buNone/>
            </a:pPr>
            <a:r>
              <a:rPr lang="en-US" sz="1600" b="0" i="0" u="none" strike="noStrike" cap="none">
                <a:solidFill>
                  <a:srgbClr val="124F5C"/>
                </a:solidFill>
                <a:latin typeface="Arial"/>
                <a:ea typeface="Arial"/>
                <a:cs typeface="Arial"/>
                <a:sym typeface="Arial"/>
              </a:rPr>
              <a:t>We Observed that </a:t>
            </a:r>
            <a:r>
              <a:rPr lang="en-US" sz="1600" b="1" i="0" u="none" strike="noStrike" cap="none">
                <a:solidFill>
                  <a:srgbClr val="124F5C"/>
                </a:solidFill>
                <a:latin typeface="Arial"/>
                <a:ea typeface="Arial"/>
                <a:cs typeface="Arial"/>
                <a:sym typeface="Arial"/>
              </a:rPr>
              <a:t>92.20% of Apps are  free </a:t>
            </a:r>
            <a:r>
              <a:rPr lang="en-US" sz="1600" b="0" i="0" u="none" strike="noStrike" cap="none">
                <a:solidFill>
                  <a:srgbClr val="124F5C"/>
                </a:solidFill>
                <a:latin typeface="Arial"/>
                <a:ea typeface="Arial"/>
                <a:cs typeface="Arial"/>
                <a:sym typeface="Arial"/>
              </a:rPr>
              <a:t>and only </a:t>
            </a:r>
            <a:r>
              <a:rPr lang="en-US" sz="1600" b="1" i="0" u="none" strike="noStrike" cap="none">
                <a:solidFill>
                  <a:srgbClr val="124F5C"/>
                </a:solidFill>
                <a:latin typeface="Arial"/>
                <a:ea typeface="Arial"/>
                <a:cs typeface="Arial"/>
                <a:sym typeface="Arial"/>
              </a:rPr>
              <a:t>7.80% of Apps are paid </a:t>
            </a:r>
            <a:r>
              <a:rPr lang="en-US" sz="1600" b="0" i="0" u="none" strike="noStrike" cap="none">
                <a:solidFill>
                  <a:srgbClr val="124F5C"/>
                </a:solidFill>
                <a:latin typeface="Arial"/>
                <a:ea typeface="Arial"/>
                <a:cs typeface="Arial"/>
                <a:sym typeface="Arial"/>
              </a:rPr>
              <a:t>in  Play store.</a:t>
            </a:r>
            <a:endParaRPr sz="1600" b="0" i="0" u="none" strike="noStrike" cap="none">
              <a:solidFill>
                <a:srgbClr val="000000"/>
              </a:solidFill>
              <a:latin typeface="Arial"/>
              <a:ea typeface="Arial"/>
              <a:cs typeface="Arial"/>
              <a:sym typeface="Arial"/>
            </a:endParaRPr>
          </a:p>
        </p:txBody>
      </p:sp>
      <p:pic>
        <p:nvPicPr>
          <p:cNvPr id="900" name="Google Shape;900;p276"/>
          <p:cNvPicPr preferRelativeResize="0"/>
          <p:nvPr/>
        </p:nvPicPr>
        <p:blipFill rotWithShape="1">
          <a:blip r:embed="rId4">
            <a:alphaModFix/>
          </a:blip>
          <a:srcRect/>
          <a:stretch/>
        </p:blipFill>
        <p:spPr>
          <a:xfrm>
            <a:off x="376941" y="2571750"/>
            <a:ext cx="2991612" cy="2170174"/>
          </a:xfrm>
          <a:prstGeom prst="rect">
            <a:avLst/>
          </a:prstGeom>
          <a:noFill/>
          <a:ln>
            <a:noFill/>
          </a:ln>
        </p:spPr>
      </p:pic>
      <p:sp>
        <p:nvSpPr>
          <p:cNvPr id="901" name="Google Shape;901;p276"/>
          <p:cNvSpPr/>
          <p:nvPr/>
        </p:nvSpPr>
        <p:spPr>
          <a:xfrm>
            <a:off x="541034" y="273189"/>
            <a:ext cx="513258" cy="50627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2" name="Google Shape;902;p276"/>
          <p:cNvSpPr/>
          <p:nvPr/>
        </p:nvSpPr>
        <p:spPr>
          <a:xfrm>
            <a:off x="376941" y="1185738"/>
            <a:ext cx="2924523" cy="1210953"/>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277"/>
          <p:cNvPicPr preferRelativeResize="0"/>
          <p:nvPr/>
        </p:nvPicPr>
        <p:blipFill rotWithShape="1">
          <a:blip r:embed="rId3">
            <a:alphaModFix/>
          </a:blip>
          <a:srcRect/>
          <a:stretch/>
        </p:blipFill>
        <p:spPr>
          <a:xfrm>
            <a:off x="3665531" y="913937"/>
            <a:ext cx="5289822" cy="3759393"/>
          </a:xfrm>
          <a:prstGeom prst="rect">
            <a:avLst/>
          </a:prstGeom>
          <a:noFill/>
          <a:ln>
            <a:noFill/>
          </a:ln>
        </p:spPr>
      </p:pic>
      <p:sp>
        <p:nvSpPr>
          <p:cNvPr id="908" name="Google Shape;908;p277"/>
          <p:cNvSpPr txBox="1"/>
          <p:nvPr/>
        </p:nvSpPr>
        <p:spPr>
          <a:xfrm>
            <a:off x="1086142" y="35862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Content Rating</a:t>
            </a:r>
            <a:endParaRPr sz="2400" b="1" i="0" u="none" strike="noStrike" cap="none">
              <a:solidFill>
                <a:schemeClr val="dk1"/>
              </a:solidFill>
              <a:latin typeface="Arial"/>
              <a:ea typeface="Arial"/>
              <a:cs typeface="Arial"/>
              <a:sym typeface="Arial"/>
            </a:endParaRPr>
          </a:p>
        </p:txBody>
      </p:sp>
      <p:sp>
        <p:nvSpPr>
          <p:cNvPr id="909" name="Google Shape;909;p277"/>
          <p:cNvSpPr txBox="1"/>
          <p:nvPr/>
        </p:nvSpPr>
        <p:spPr>
          <a:xfrm>
            <a:off x="381682" y="1684298"/>
            <a:ext cx="2990460" cy="255454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0" i="0" u="none" strike="noStrike" cap="none">
                <a:solidFill>
                  <a:srgbClr val="004B53"/>
                </a:solidFill>
                <a:latin typeface="Arial"/>
                <a:ea typeface="Arial"/>
                <a:cs typeface="Arial"/>
                <a:sym typeface="Arial"/>
              </a:rPr>
              <a:t>From the above plot we can see that Everyone category having majority of apps count.</a:t>
            </a:r>
            <a:endParaRPr/>
          </a:p>
          <a:p>
            <a:pPr marL="0" marR="0" lvl="0" indent="0" algn="just" rtl="0">
              <a:lnSpc>
                <a:spcPct val="100000"/>
              </a:lnSpc>
              <a:spcBef>
                <a:spcPts val="0"/>
              </a:spcBef>
              <a:spcAft>
                <a:spcPts val="0"/>
              </a:spcAft>
              <a:buNone/>
            </a:pPr>
            <a:endParaRPr sz="1600" b="0" i="0" u="none" strike="noStrike" cap="none">
              <a:solidFill>
                <a:srgbClr val="004B53"/>
              </a:solidFill>
              <a:latin typeface="Arial"/>
              <a:ea typeface="Arial"/>
              <a:cs typeface="Arial"/>
              <a:sym typeface="Arial"/>
            </a:endParaRPr>
          </a:p>
          <a:p>
            <a:pPr marL="0" marR="0" lvl="0" indent="0" algn="just" rtl="0">
              <a:lnSpc>
                <a:spcPct val="100000"/>
              </a:lnSpc>
              <a:spcBef>
                <a:spcPts val="0"/>
              </a:spcBef>
              <a:spcAft>
                <a:spcPts val="0"/>
              </a:spcAft>
              <a:buNone/>
            </a:pPr>
            <a:r>
              <a:rPr lang="en-US" sz="1600" b="0" i="0" u="none" strike="noStrike" cap="none">
                <a:solidFill>
                  <a:srgbClr val="004B53"/>
                </a:solidFill>
                <a:latin typeface="Arial"/>
                <a:ea typeface="Arial"/>
                <a:cs typeface="Arial"/>
                <a:sym typeface="Arial"/>
              </a:rPr>
              <a:t>A majority of the apps </a:t>
            </a:r>
            <a:r>
              <a:rPr lang="en-US" sz="1600" b="1" i="0" u="none" strike="noStrike" cap="none">
                <a:solidFill>
                  <a:srgbClr val="004B53"/>
                </a:solidFill>
                <a:latin typeface="Arial"/>
                <a:ea typeface="Arial"/>
                <a:cs typeface="Arial"/>
                <a:sym typeface="Arial"/>
              </a:rPr>
              <a:t>(81.80%) </a:t>
            </a:r>
            <a:r>
              <a:rPr lang="en-US" sz="1600" b="0" i="0" u="none" strike="noStrike" cap="none">
                <a:solidFill>
                  <a:srgbClr val="004B53"/>
                </a:solidFill>
                <a:latin typeface="Arial"/>
                <a:ea typeface="Arial"/>
                <a:cs typeface="Arial"/>
                <a:sym typeface="Arial"/>
              </a:rPr>
              <a:t>in the play store are can be used by everyone. The remaining apps have various age restrictions to use it.</a:t>
            </a:r>
            <a:endParaRPr/>
          </a:p>
          <a:p>
            <a:pPr marL="0" marR="0" lvl="0" indent="0" algn="just" rtl="0">
              <a:lnSpc>
                <a:spcPct val="100000"/>
              </a:lnSpc>
              <a:spcBef>
                <a:spcPts val="0"/>
              </a:spcBef>
              <a:spcAft>
                <a:spcPts val="0"/>
              </a:spcAft>
              <a:buNone/>
            </a:pPr>
            <a:endParaRPr sz="1600" b="0" i="0" u="none" strike="noStrike" cap="none">
              <a:solidFill>
                <a:srgbClr val="004B53"/>
              </a:solidFill>
              <a:latin typeface="Arial"/>
              <a:ea typeface="Arial"/>
              <a:cs typeface="Arial"/>
              <a:sym typeface="Arial"/>
            </a:endParaRPr>
          </a:p>
        </p:txBody>
      </p:sp>
      <p:sp>
        <p:nvSpPr>
          <p:cNvPr id="910" name="Google Shape;910;p277"/>
          <p:cNvSpPr/>
          <p:nvPr/>
        </p:nvSpPr>
        <p:spPr>
          <a:xfrm>
            <a:off x="381682" y="35862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1" name="Google Shape;911;p277"/>
          <p:cNvSpPr/>
          <p:nvPr/>
        </p:nvSpPr>
        <p:spPr>
          <a:xfrm>
            <a:off x="381682" y="1684298"/>
            <a:ext cx="3088093" cy="2358313"/>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278"/>
          <p:cNvPicPr preferRelativeResize="0"/>
          <p:nvPr/>
        </p:nvPicPr>
        <p:blipFill rotWithShape="1">
          <a:blip r:embed="rId3">
            <a:alphaModFix/>
          </a:blip>
          <a:srcRect/>
          <a:stretch/>
        </p:blipFill>
        <p:spPr>
          <a:xfrm>
            <a:off x="0" y="759258"/>
            <a:ext cx="9144000" cy="4384242"/>
          </a:xfrm>
          <a:prstGeom prst="rect">
            <a:avLst/>
          </a:prstGeom>
          <a:noFill/>
          <a:ln>
            <a:noFill/>
          </a:ln>
        </p:spPr>
      </p:pic>
      <p:sp>
        <p:nvSpPr>
          <p:cNvPr id="917" name="Google Shape;917;p278"/>
          <p:cNvSpPr txBox="1"/>
          <p:nvPr/>
        </p:nvSpPr>
        <p:spPr>
          <a:xfrm>
            <a:off x="960989" y="179325"/>
            <a:ext cx="666584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Count of Applications in each category</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p:txBody>
      </p:sp>
      <p:sp>
        <p:nvSpPr>
          <p:cNvPr id="918" name="Google Shape;918;p278"/>
          <p:cNvSpPr/>
          <p:nvPr/>
        </p:nvSpPr>
        <p:spPr>
          <a:xfrm>
            <a:off x="362560" y="179325"/>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9" name="Google Shape;919;p278"/>
          <p:cNvSpPr/>
          <p:nvPr/>
        </p:nvSpPr>
        <p:spPr>
          <a:xfrm>
            <a:off x="4876801" y="2219739"/>
            <a:ext cx="3836503" cy="1649896"/>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0" name="Google Shape;920;p278"/>
          <p:cNvSpPr txBox="1"/>
          <p:nvPr/>
        </p:nvSpPr>
        <p:spPr>
          <a:xfrm flipH="1">
            <a:off x="4987378" y="2355821"/>
            <a:ext cx="3633247" cy="1243289"/>
          </a:xfrm>
          <a:prstGeom prst="rect">
            <a:avLst/>
          </a:prstGeom>
          <a:noFill/>
          <a:ln>
            <a:noFill/>
          </a:ln>
        </p:spPr>
        <p:txBody>
          <a:bodyPr spcFirstLastPara="1" wrap="square" lIns="0" tIns="12050" rIns="0" bIns="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124F5C"/>
                </a:solidFill>
                <a:latin typeface="Verdana"/>
                <a:ea typeface="Verdana"/>
                <a:cs typeface="Verdana"/>
                <a:sym typeface="Verdana"/>
              </a:rPr>
              <a:t>Family and Game </a:t>
            </a:r>
            <a:r>
              <a:rPr lang="en-US" sz="1600" b="0" i="0" u="none" strike="noStrike" cap="none">
                <a:solidFill>
                  <a:srgbClr val="124F5C"/>
                </a:solidFill>
                <a:latin typeface="Verdana"/>
                <a:ea typeface="Verdana"/>
                <a:cs typeface="Verdana"/>
                <a:sym typeface="Verdana"/>
              </a:rPr>
              <a:t>apps have the</a:t>
            </a:r>
            <a:endParaRPr sz="1600" b="0" i="0" u="none" strike="noStrike" cap="none">
              <a:solidFill>
                <a:srgbClr val="000000"/>
              </a:solidFill>
              <a:latin typeface="Verdana"/>
              <a:ea typeface="Verdana"/>
              <a:cs typeface="Verdana"/>
              <a:sym typeface="Verdana"/>
            </a:endParaRPr>
          </a:p>
          <a:p>
            <a:pPr marL="0" marR="0" lvl="0" indent="0" algn="just" rtl="0">
              <a:lnSpc>
                <a:spcPct val="100000"/>
              </a:lnSpc>
              <a:spcBef>
                <a:spcPts val="5"/>
              </a:spcBef>
              <a:spcAft>
                <a:spcPts val="0"/>
              </a:spcAft>
              <a:buNone/>
            </a:pPr>
            <a:r>
              <a:rPr lang="en-US" sz="1600" b="0" i="0" u="none" strike="noStrike" cap="none">
                <a:solidFill>
                  <a:srgbClr val="124F5C"/>
                </a:solidFill>
                <a:latin typeface="Verdana"/>
                <a:ea typeface="Verdana"/>
                <a:cs typeface="Verdana"/>
                <a:sym typeface="Verdana"/>
              </a:rPr>
              <a:t>highest	market prevalence. Surprising </a:t>
            </a:r>
            <a:r>
              <a:rPr lang="en-US" sz="1600" b="1" i="0" u="none" strike="noStrike" cap="none">
                <a:solidFill>
                  <a:srgbClr val="124F5C"/>
                </a:solidFill>
                <a:latin typeface="Verdana"/>
                <a:ea typeface="Verdana"/>
                <a:cs typeface="Verdana"/>
                <a:sym typeface="Verdana"/>
              </a:rPr>
              <a:t>Tools, Business and Medical</a:t>
            </a:r>
            <a:r>
              <a:rPr lang="en-US" sz="1600" b="0" i="0" u="none" strike="noStrike" cap="none">
                <a:solidFill>
                  <a:srgbClr val="124F5C"/>
                </a:solidFill>
                <a:latin typeface="Verdana"/>
                <a:ea typeface="Verdana"/>
                <a:cs typeface="Verdana"/>
                <a:sym typeface="Verdana"/>
              </a:rPr>
              <a:t> apps are also at the Top Count of applications.</a:t>
            </a:r>
            <a:endParaRPr sz="1600" b="0" i="0" u="none" strike="noStrike" cap="none">
              <a:solidFill>
                <a:srgbClr val="000000"/>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279"/>
          <p:cNvPicPr preferRelativeResize="0"/>
          <p:nvPr/>
        </p:nvPicPr>
        <p:blipFill rotWithShape="1">
          <a:blip r:embed="rId3">
            <a:alphaModFix/>
          </a:blip>
          <a:srcRect/>
          <a:stretch/>
        </p:blipFill>
        <p:spPr>
          <a:xfrm>
            <a:off x="0" y="890304"/>
            <a:ext cx="9144000" cy="4063354"/>
          </a:xfrm>
          <a:prstGeom prst="rect">
            <a:avLst/>
          </a:prstGeom>
          <a:noFill/>
          <a:ln>
            <a:noFill/>
          </a:ln>
        </p:spPr>
      </p:pic>
      <p:sp>
        <p:nvSpPr>
          <p:cNvPr id="926" name="Google Shape;926;p279"/>
          <p:cNvSpPr txBox="1"/>
          <p:nvPr/>
        </p:nvSpPr>
        <p:spPr>
          <a:xfrm>
            <a:off x="1058778" y="170742"/>
            <a:ext cx="695425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 Category App's have most number of installs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p:txBody>
      </p:sp>
      <p:sp>
        <p:nvSpPr>
          <p:cNvPr id="927" name="Google Shape;927;p279"/>
          <p:cNvSpPr/>
          <p:nvPr/>
        </p:nvSpPr>
        <p:spPr>
          <a:xfrm>
            <a:off x="545520" y="189842"/>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8" name="Google Shape;928;p279"/>
          <p:cNvSpPr txBox="1"/>
          <p:nvPr/>
        </p:nvSpPr>
        <p:spPr>
          <a:xfrm>
            <a:off x="4535904" y="2571750"/>
            <a:ext cx="3619098"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4B53"/>
                </a:solidFill>
                <a:latin typeface="Arial"/>
                <a:ea typeface="Arial"/>
                <a:cs typeface="Arial"/>
                <a:sym typeface="Arial"/>
              </a:rPr>
              <a:t>The Game, Communication and Tools categories has the highest number of installs compared to other categories of apps.</a:t>
            </a:r>
            <a:endParaRPr/>
          </a:p>
        </p:txBody>
      </p:sp>
      <p:sp>
        <p:nvSpPr>
          <p:cNvPr id="929" name="Google Shape;929;p279"/>
          <p:cNvSpPr/>
          <p:nvPr/>
        </p:nvSpPr>
        <p:spPr>
          <a:xfrm>
            <a:off x="4555782" y="2518715"/>
            <a:ext cx="3599220" cy="1264013"/>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280"/>
          <p:cNvSpPr txBox="1"/>
          <p:nvPr/>
        </p:nvSpPr>
        <p:spPr>
          <a:xfrm>
            <a:off x="1099159" y="216518"/>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Average rating of the apps</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pic>
        <p:nvPicPr>
          <p:cNvPr id="935" name="Google Shape;935;p280"/>
          <p:cNvPicPr preferRelativeResize="0"/>
          <p:nvPr/>
        </p:nvPicPr>
        <p:blipFill rotWithShape="1">
          <a:blip r:embed="rId3">
            <a:alphaModFix/>
          </a:blip>
          <a:srcRect/>
          <a:stretch/>
        </p:blipFill>
        <p:spPr>
          <a:xfrm>
            <a:off x="0" y="734490"/>
            <a:ext cx="9144000" cy="4316245"/>
          </a:xfrm>
          <a:prstGeom prst="rect">
            <a:avLst/>
          </a:prstGeom>
          <a:noFill/>
          <a:ln>
            <a:noFill/>
          </a:ln>
        </p:spPr>
      </p:pic>
      <p:sp>
        <p:nvSpPr>
          <p:cNvPr id="936" name="Google Shape;936;p280"/>
          <p:cNvSpPr/>
          <p:nvPr/>
        </p:nvSpPr>
        <p:spPr>
          <a:xfrm>
            <a:off x="503582" y="216518"/>
            <a:ext cx="502187"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37" name="Google Shape;937;p280"/>
          <p:cNvPicPr preferRelativeResize="0"/>
          <p:nvPr/>
        </p:nvPicPr>
        <p:blipFill rotWithShape="1">
          <a:blip r:embed="rId5">
            <a:alphaModFix/>
          </a:blip>
          <a:srcRect/>
          <a:stretch/>
        </p:blipFill>
        <p:spPr>
          <a:xfrm>
            <a:off x="1099159" y="1047515"/>
            <a:ext cx="3902445" cy="2115270"/>
          </a:xfrm>
          <a:prstGeom prst="rect">
            <a:avLst/>
          </a:prstGeom>
          <a:noFill/>
          <a:ln>
            <a:noFill/>
          </a:ln>
          <a:effectLst>
            <a:outerShdw blurRad="292100" dist="139700" dir="2700000" algn="tl" rotWithShape="0">
              <a:srgbClr val="333333">
                <a:alpha val="64705"/>
              </a:srgbClr>
            </a:outerShdw>
          </a:effectLst>
        </p:spPr>
      </p:pic>
      <p:sp>
        <p:nvSpPr>
          <p:cNvPr id="938" name="Google Shape;938;p280"/>
          <p:cNvSpPr txBox="1"/>
          <p:nvPr/>
        </p:nvSpPr>
        <p:spPr>
          <a:xfrm>
            <a:off x="5157788" y="2005336"/>
            <a:ext cx="3734421" cy="2044149"/>
          </a:xfrm>
          <a:prstGeom prst="rect">
            <a:avLst/>
          </a:prstGeom>
          <a:noFill/>
          <a:ln>
            <a:noFill/>
          </a:ln>
        </p:spPr>
        <p:txBody>
          <a:bodyPr spcFirstLastPara="1" wrap="square" lIns="0" tIns="12700" rIns="0" bIns="0" anchor="t" anchorCtr="0">
            <a:spAutoFit/>
          </a:bodyPr>
          <a:lstStyle/>
          <a:p>
            <a:pPr marL="469265" marR="9525" lvl="0" indent="-45720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The	average	user	rating	is  divided into 4 categories:</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4-5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Top Rated</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3-4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Above Average</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2-3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Average</a:t>
            </a:r>
            <a:endParaRPr sz="1200" b="0" i="0" u="none" strike="noStrike" cap="none">
              <a:solidFill>
                <a:srgbClr val="000000"/>
              </a:solidFill>
              <a:latin typeface="Verdana"/>
              <a:ea typeface="Verdana"/>
              <a:cs typeface="Verdana"/>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Rating: 1-2 </a:t>
            </a:r>
            <a:r>
              <a:rPr lang="en-US" sz="1200" b="0" i="0" u="none" strike="noStrike" cap="none">
                <a:solidFill>
                  <a:srgbClr val="124F5B"/>
                </a:solidFill>
                <a:latin typeface="Arial"/>
                <a:ea typeface="Arial"/>
                <a:cs typeface="Arial"/>
                <a:sym typeface="Arial"/>
              </a:rPr>
              <a:t>⇒ </a:t>
            </a:r>
            <a:r>
              <a:rPr lang="en-US" sz="1200" b="0" i="0" u="none" strike="noStrike" cap="none">
                <a:solidFill>
                  <a:srgbClr val="124F5B"/>
                </a:solidFill>
                <a:latin typeface="Verdana"/>
                <a:ea typeface="Verdana"/>
                <a:cs typeface="Verdana"/>
                <a:sym typeface="Verdana"/>
              </a:rPr>
              <a:t>Below Average</a:t>
            </a:r>
            <a:endParaRPr sz="1200" b="0" i="0" u="none" strike="noStrike" cap="none">
              <a:solidFill>
                <a:srgbClr val="000000"/>
              </a:solidFill>
              <a:latin typeface="Verdana"/>
              <a:ea typeface="Verdana"/>
              <a:cs typeface="Verdana"/>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The majority of the apps in  the Play Store (~80%) are top  rated.</a:t>
            </a:r>
            <a:endParaRPr sz="1200" b="0" i="0" u="none" strike="noStrike" cap="none">
              <a:solidFill>
                <a:srgbClr val="000000"/>
              </a:solidFill>
              <a:latin typeface="Verdana"/>
              <a:ea typeface="Verdana"/>
              <a:cs typeface="Verdana"/>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Verdana"/>
                <a:ea typeface="Verdana"/>
                <a:cs typeface="Verdana"/>
                <a:sym typeface="Verdana"/>
              </a:rPr>
              <a:t>This implies that the majority  of the users are happy with  the services received via the  respective app.</a:t>
            </a:r>
            <a:endParaRPr sz="1200" b="0" i="0" u="none" strike="noStrike" cap="none">
              <a:solidFill>
                <a:srgbClr val="000000"/>
              </a:solidFill>
              <a:latin typeface="Verdana"/>
              <a:ea typeface="Verdana"/>
              <a:cs typeface="Verdana"/>
              <a:sym typeface="Verdana"/>
            </a:endParaRPr>
          </a:p>
        </p:txBody>
      </p:sp>
      <p:sp>
        <p:nvSpPr>
          <p:cNvPr id="939" name="Google Shape;939;p280"/>
          <p:cNvSpPr/>
          <p:nvPr/>
        </p:nvSpPr>
        <p:spPr>
          <a:xfrm>
            <a:off x="5095461" y="1912931"/>
            <a:ext cx="3902445" cy="230188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281"/>
          <p:cNvPicPr preferRelativeResize="0"/>
          <p:nvPr/>
        </p:nvPicPr>
        <p:blipFill rotWithShape="1">
          <a:blip r:embed="rId3">
            <a:alphaModFix/>
          </a:blip>
          <a:srcRect/>
          <a:stretch/>
        </p:blipFill>
        <p:spPr>
          <a:xfrm>
            <a:off x="180124" y="850997"/>
            <a:ext cx="6592150" cy="4201903"/>
          </a:xfrm>
          <a:prstGeom prst="rect">
            <a:avLst/>
          </a:prstGeom>
          <a:noFill/>
          <a:ln>
            <a:noFill/>
          </a:ln>
        </p:spPr>
      </p:pic>
      <p:sp>
        <p:nvSpPr>
          <p:cNvPr id="945" name="Google Shape;945;p281"/>
          <p:cNvSpPr txBox="1"/>
          <p:nvPr/>
        </p:nvSpPr>
        <p:spPr>
          <a:xfrm>
            <a:off x="1073094" y="173889"/>
            <a:ext cx="6292112"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Top 10 installed apps in any category</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p:txBody>
      </p:sp>
      <p:sp>
        <p:nvSpPr>
          <p:cNvPr id="946" name="Google Shape;946;p281"/>
          <p:cNvSpPr/>
          <p:nvPr/>
        </p:nvSpPr>
        <p:spPr>
          <a:xfrm>
            <a:off x="494997"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7" name="Google Shape;947;p281"/>
          <p:cNvSpPr txBox="1"/>
          <p:nvPr/>
        </p:nvSpPr>
        <p:spPr>
          <a:xfrm>
            <a:off x="6822825" y="1065309"/>
            <a:ext cx="2027295" cy="2246769"/>
          </a:xfrm>
          <a:prstGeom prst="rect">
            <a:avLst/>
          </a:prstGeom>
          <a:noFill/>
          <a:ln>
            <a:noFill/>
          </a:ln>
        </p:spPr>
        <p:txBody>
          <a:bodyPr spcFirstLastPara="1" wrap="square" lIns="91425" tIns="45700" rIns="91425" bIns="45700" anchor="t" anchorCtr="0">
            <a:spAutoFit/>
          </a:bodyPr>
          <a:lstStyle/>
          <a:p>
            <a:pPr marL="12700" marR="5080" lvl="0" indent="0" algn="l" rtl="0">
              <a:lnSpc>
                <a:spcPct val="100000"/>
              </a:lnSpc>
              <a:spcBef>
                <a:spcPts val="0"/>
              </a:spcBef>
              <a:spcAft>
                <a:spcPts val="0"/>
              </a:spcAft>
              <a:buNone/>
            </a:pPr>
            <a:r>
              <a:rPr lang="en-US" sz="1400" b="0" i="0" u="none" strike="noStrike" cap="none">
                <a:solidFill>
                  <a:srgbClr val="124F5C"/>
                </a:solidFill>
                <a:latin typeface="Verdana"/>
                <a:ea typeface="Verdana"/>
                <a:cs typeface="Verdana"/>
                <a:sym typeface="Verdana"/>
              </a:rPr>
              <a:t>This graph shows the top installed  apps in the </a:t>
            </a:r>
            <a:r>
              <a:rPr lang="en-US" sz="1400" b="1" i="0" u="none" strike="noStrike" cap="none">
                <a:solidFill>
                  <a:srgbClr val="124F5C"/>
                </a:solidFill>
                <a:latin typeface="Verdana"/>
                <a:ea typeface="Verdana"/>
                <a:cs typeface="Verdana"/>
                <a:sym typeface="Verdana"/>
              </a:rPr>
              <a:t>‘Games’  </a:t>
            </a:r>
            <a:r>
              <a:rPr lang="en-US" sz="1400" b="0" i="0" u="none" strike="noStrike" cap="none">
                <a:solidFill>
                  <a:srgbClr val="124F5C"/>
                </a:solidFill>
                <a:latin typeface="Verdana"/>
                <a:ea typeface="Verdana"/>
                <a:cs typeface="Verdana"/>
                <a:sym typeface="Verdana"/>
              </a:rPr>
              <a:t>category. Further looking  into the play store reveals  that these apps are light,  casual, single player  games.</a:t>
            </a:r>
            <a:endParaRPr sz="1400" b="0" i="0" u="none" strike="noStrike" cap="none">
              <a:solidFill>
                <a:srgbClr val="000000"/>
              </a:solidFill>
              <a:latin typeface="Verdana"/>
              <a:ea typeface="Verdana"/>
              <a:cs typeface="Verdana"/>
              <a:sym typeface="Verdana"/>
            </a:endParaRPr>
          </a:p>
        </p:txBody>
      </p:sp>
      <p:sp>
        <p:nvSpPr>
          <p:cNvPr id="948" name="Google Shape;948;p281"/>
          <p:cNvSpPr/>
          <p:nvPr/>
        </p:nvSpPr>
        <p:spPr>
          <a:xfrm>
            <a:off x="6822825" y="1065309"/>
            <a:ext cx="2117931" cy="2246769"/>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p282"/>
          <p:cNvPicPr preferRelativeResize="0"/>
          <p:nvPr/>
        </p:nvPicPr>
        <p:blipFill rotWithShape="1">
          <a:blip r:embed="rId3">
            <a:alphaModFix/>
          </a:blip>
          <a:srcRect/>
          <a:stretch/>
        </p:blipFill>
        <p:spPr>
          <a:xfrm>
            <a:off x="8040" y="1005791"/>
            <a:ext cx="9144000" cy="4137709"/>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954" name="Google Shape;954;p282"/>
          <p:cNvSpPr txBox="1"/>
          <p:nvPr/>
        </p:nvSpPr>
        <p:spPr>
          <a:xfrm>
            <a:off x="1164430" y="174117"/>
            <a:ext cx="456485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Top Free Apps</a:t>
            </a:r>
            <a:endParaRPr/>
          </a:p>
        </p:txBody>
      </p:sp>
      <p:sp>
        <p:nvSpPr>
          <p:cNvPr id="955" name="Google Shape;955;p282"/>
          <p:cNvSpPr/>
          <p:nvPr/>
        </p:nvSpPr>
        <p:spPr>
          <a:xfrm>
            <a:off x="505435" y="171911"/>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6" name="Google Shape;956;p282"/>
          <p:cNvSpPr txBox="1"/>
          <p:nvPr/>
        </p:nvSpPr>
        <p:spPr>
          <a:xfrm>
            <a:off x="3797167" y="1618338"/>
            <a:ext cx="4668252" cy="1306448"/>
          </a:xfrm>
          <a:prstGeom prst="rect">
            <a:avLst/>
          </a:prstGeom>
          <a:noFill/>
          <a:ln>
            <a:noFill/>
          </a:ln>
        </p:spPr>
        <p:txBody>
          <a:bodyPr spcFirstLastPara="1" wrap="square" lIns="91425" tIns="45700" rIns="91425" bIns="45700" anchor="t" anchorCtr="0">
            <a:spAutoFit/>
          </a:bodyPr>
          <a:lstStyle/>
          <a:p>
            <a:pPr marL="469265" marR="9525" lvl="0" indent="-457200" algn="just" rtl="0">
              <a:lnSpc>
                <a:spcPct val="114999"/>
              </a:lnSpc>
              <a:spcBef>
                <a:spcPts val="0"/>
              </a:spcBef>
              <a:spcAft>
                <a:spcPts val="0"/>
              </a:spcAft>
              <a:buClr>
                <a:srgbClr val="000000"/>
              </a:buClr>
              <a:buSzPts val="1400"/>
              <a:buFont typeface="Arial"/>
              <a:buChar char="❏"/>
            </a:pPr>
            <a:r>
              <a:rPr lang="en-US" sz="1400" b="0" i="0" u="none" strike="noStrike" cap="none">
                <a:solidFill>
                  <a:srgbClr val="124F5B"/>
                </a:solidFill>
                <a:latin typeface="Verdana"/>
                <a:ea typeface="Verdana"/>
                <a:cs typeface="Verdana"/>
                <a:sym typeface="Verdana"/>
              </a:rPr>
              <a:t>There are a total of </a:t>
            </a:r>
            <a:r>
              <a:rPr lang="en-US" sz="1400" b="1" i="0" u="none" strike="noStrike" cap="none">
                <a:solidFill>
                  <a:srgbClr val="124F5B"/>
                </a:solidFill>
                <a:latin typeface="Verdana"/>
                <a:ea typeface="Verdana"/>
                <a:cs typeface="Verdana"/>
                <a:sym typeface="Verdana"/>
              </a:rPr>
              <a:t>20 </a:t>
            </a:r>
            <a:r>
              <a:rPr lang="en-US" sz="1400" b="0" i="0" u="none" strike="noStrike" cap="none">
                <a:solidFill>
                  <a:srgbClr val="124F5B"/>
                </a:solidFill>
                <a:latin typeface="Verdana"/>
                <a:ea typeface="Verdana"/>
                <a:cs typeface="Verdana"/>
                <a:sym typeface="Verdana"/>
              </a:rPr>
              <a:t>free apps  with over </a:t>
            </a:r>
            <a:r>
              <a:rPr lang="en-US" sz="1400" b="1" i="0" u="none" strike="noStrike" cap="none">
                <a:solidFill>
                  <a:srgbClr val="124F5B"/>
                </a:solidFill>
                <a:latin typeface="Verdana"/>
                <a:ea typeface="Verdana"/>
                <a:cs typeface="Verdana"/>
                <a:sym typeface="Verdana"/>
              </a:rPr>
              <a:t>one billion </a:t>
            </a:r>
            <a:r>
              <a:rPr lang="en-US" sz="1400" b="0" i="0" u="none" strike="noStrike" cap="none">
                <a:solidFill>
                  <a:srgbClr val="124F5B"/>
                </a:solidFill>
                <a:latin typeface="Verdana"/>
                <a:ea typeface="Verdana"/>
                <a:cs typeface="Verdana"/>
                <a:sym typeface="Verdana"/>
              </a:rPr>
              <a:t>installs.</a:t>
            </a:r>
            <a:endParaRPr sz="1400" b="0" i="0" u="none" strike="noStrike" cap="none">
              <a:solidFill>
                <a:srgbClr val="000000"/>
              </a:solidFill>
              <a:latin typeface="Verdana"/>
              <a:ea typeface="Verdana"/>
              <a:cs typeface="Verdana"/>
              <a:sym typeface="Verdana"/>
            </a:endParaRPr>
          </a:p>
          <a:p>
            <a:pPr marL="469265" marR="5080" lvl="0" indent="-457200" algn="just" rtl="0">
              <a:lnSpc>
                <a:spcPct val="114999"/>
              </a:lnSpc>
              <a:spcBef>
                <a:spcPts val="0"/>
              </a:spcBef>
              <a:spcAft>
                <a:spcPts val="0"/>
              </a:spcAft>
              <a:buClr>
                <a:srgbClr val="000000"/>
              </a:buClr>
              <a:buSzPts val="1400"/>
              <a:buFont typeface="Arial"/>
              <a:buChar char="❏"/>
            </a:pPr>
            <a:r>
              <a:rPr lang="en-US" sz="1400" b="0" i="0" u="none" strike="noStrike" cap="none">
                <a:solidFill>
                  <a:srgbClr val="124F5B"/>
                </a:solidFill>
                <a:latin typeface="Verdana"/>
                <a:ea typeface="Verdana"/>
                <a:cs typeface="Verdana"/>
                <a:sym typeface="Verdana"/>
              </a:rPr>
              <a:t>The top categories in which these  apps fall are </a:t>
            </a:r>
            <a:r>
              <a:rPr lang="en-US" sz="1400" b="1" i="0" u="none" strike="noStrike" cap="none">
                <a:solidFill>
                  <a:srgbClr val="124F5B"/>
                </a:solidFill>
                <a:latin typeface="Verdana"/>
                <a:ea typeface="Verdana"/>
                <a:cs typeface="Verdana"/>
                <a:sym typeface="Verdana"/>
              </a:rPr>
              <a:t>Communication</a:t>
            </a:r>
            <a:r>
              <a:rPr lang="en-US" sz="1400" b="0" i="0" u="none" strike="noStrike" cap="none">
                <a:solidFill>
                  <a:srgbClr val="124F5B"/>
                </a:solidFill>
                <a:latin typeface="Verdana"/>
                <a:ea typeface="Verdana"/>
                <a:cs typeface="Verdana"/>
                <a:sym typeface="Verdana"/>
              </a:rPr>
              <a:t>(6),  </a:t>
            </a:r>
            <a:r>
              <a:rPr lang="en-US" sz="1400" b="1" i="0" u="none" strike="noStrike" cap="none">
                <a:solidFill>
                  <a:srgbClr val="124F5B"/>
                </a:solidFill>
                <a:latin typeface="Verdana"/>
                <a:ea typeface="Verdana"/>
                <a:cs typeface="Verdana"/>
                <a:sym typeface="Verdana"/>
              </a:rPr>
              <a:t>Social</a:t>
            </a:r>
            <a:r>
              <a:rPr lang="en-US" sz="1400" b="0" i="0" u="none" strike="noStrike" cap="none">
                <a:solidFill>
                  <a:srgbClr val="124F5B"/>
                </a:solidFill>
                <a:latin typeface="Verdana"/>
                <a:ea typeface="Verdana"/>
                <a:cs typeface="Verdana"/>
                <a:sym typeface="Verdana"/>
              </a:rPr>
              <a:t>(3), </a:t>
            </a:r>
            <a:r>
              <a:rPr lang="en-US" sz="1400" b="1" i="0" u="none" strike="noStrike" cap="none">
                <a:solidFill>
                  <a:srgbClr val="124F5B"/>
                </a:solidFill>
                <a:latin typeface="Verdana"/>
                <a:ea typeface="Verdana"/>
                <a:cs typeface="Verdana"/>
                <a:sym typeface="Verdana"/>
              </a:rPr>
              <a:t>Video Players</a:t>
            </a:r>
            <a:r>
              <a:rPr lang="en-US" sz="1400" b="0" i="0" u="none" strike="noStrike" cap="none">
                <a:solidFill>
                  <a:srgbClr val="124F5B"/>
                </a:solidFill>
                <a:latin typeface="Verdana"/>
                <a:ea typeface="Verdana"/>
                <a:cs typeface="Verdana"/>
                <a:sym typeface="Verdana"/>
              </a:rPr>
              <a:t>(2), </a:t>
            </a:r>
            <a:r>
              <a:rPr lang="en-US" sz="1400" b="1" i="0" u="none" strike="noStrike" cap="none">
                <a:solidFill>
                  <a:srgbClr val="124F5B"/>
                </a:solidFill>
                <a:latin typeface="Verdana"/>
                <a:ea typeface="Verdana"/>
                <a:cs typeface="Verdana"/>
                <a:sym typeface="Verdana"/>
              </a:rPr>
              <a:t>Travel  and Local</a:t>
            </a:r>
            <a:r>
              <a:rPr lang="en-US" sz="1400" b="0" i="0" u="none" strike="noStrike" cap="none">
                <a:solidFill>
                  <a:srgbClr val="124F5B"/>
                </a:solidFill>
                <a:latin typeface="Verdana"/>
                <a:ea typeface="Verdana"/>
                <a:cs typeface="Verdana"/>
                <a:sym typeface="Verdana"/>
              </a:rPr>
              <a:t>(2).</a:t>
            </a:r>
            <a:endParaRPr sz="1400" b="0" i="0" u="none" strike="noStrike" cap="none">
              <a:solidFill>
                <a:srgbClr val="000000"/>
              </a:solidFill>
              <a:latin typeface="Verdana"/>
              <a:ea typeface="Verdana"/>
              <a:cs typeface="Verdana"/>
              <a:sym typeface="Verdana"/>
            </a:endParaRPr>
          </a:p>
        </p:txBody>
      </p:sp>
      <p:sp>
        <p:nvSpPr>
          <p:cNvPr id="957" name="Google Shape;957;p282"/>
          <p:cNvSpPr/>
          <p:nvPr/>
        </p:nvSpPr>
        <p:spPr>
          <a:xfrm>
            <a:off x="3797167" y="1520791"/>
            <a:ext cx="4668252" cy="150154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283"/>
          <p:cNvSpPr txBox="1"/>
          <p:nvPr/>
        </p:nvSpPr>
        <p:spPr>
          <a:xfrm>
            <a:off x="1094882" y="219131"/>
            <a:ext cx="62491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Top Paid Apps Based on Revenue Generated</a:t>
            </a:r>
            <a:endParaRPr sz="2400" b="1" i="0" u="none" strike="noStrike" cap="none">
              <a:solidFill>
                <a:schemeClr val="dk1"/>
              </a:solidFill>
              <a:latin typeface="Arial"/>
              <a:ea typeface="Arial"/>
              <a:cs typeface="Arial"/>
              <a:sym typeface="Arial"/>
            </a:endParaRPr>
          </a:p>
        </p:txBody>
      </p:sp>
      <p:sp>
        <p:nvSpPr>
          <p:cNvPr id="963" name="Google Shape;963;p283"/>
          <p:cNvSpPr/>
          <p:nvPr/>
        </p:nvSpPr>
        <p:spPr>
          <a:xfrm>
            <a:off x="494997" y="17388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4" name="Google Shape;964;p283"/>
          <p:cNvSpPr txBox="1"/>
          <p:nvPr/>
        </p:nvSpPr>
        <p:spPr>
          <a:xfrm>
            <a:off x="144379" y="892270"/>
            <a:ext cx="3493970" cy="4580678"/>
          </a:xfrm>
          <a:prstGeom prst="rect">
            <a:avLst/>
          </a:prstGeom>
          <a:noFill/>
          <a:ln>
            <a:noFill/>
          </a:ln>
        </p:spPr>
        <p:txBody>
          <a:bodyPr spcFirstLastPara="1" wrap="square" lIns="91425" tIns="45700" rIns="91425" bIns="45700" anchor="t" anchorCtr="0">
            <a:spAutoFit/>
          </a:bodyPr>
          <a:lstStyle/>
          <a:p>
            <a:pPr marL="469265" marR="25400" lvl="0" indent="-457200" algn="just" rtl="0">
              <a:lnSpc>
                <a:spcPct val="114999"/>
              </a:lnSpc>
              <a:spcBef>
                <a:spcPts val="0"/>
              </a:spcBef>
              <a:spcAft>
                <a:spcPts val="0"/>
              </a:spcAft>
              <a:buClr>
                <a:srgbClr val="004B53"/>
              </a:buClr>
              <a:buSzPts val="1600"/>
              <a:buFont typeface="Noto Sans Symbols"/>
              <a:buChar char="❑"/>
            </a:pPr>
            <a:r>
              <a:rPr lang="en-US" sz="1600" b="0" i="0" u="none" strike="noStrike" cap="none">
                <a:solidFill>
                  <a:srgbClr val="004B53"/>
                </a:solidFill>
                <a:latin typeface="Arial"/>
                <a:ea typeface="Arial"/>
                <a:cs typeface="Arial"/>
                <a:sym typeface="Arial"/>
              </a:rPr>
              <a:t>Revenue generated is  given by the formula:</a:t>
            </a:r>
            <a:endParaRPr/>
          </a:p>
          <a:p>
            <a:pPr marL="12700" marR="0" lvl="2" indent="0" algn="just" rtl="0">
              <a:lnSpc>
                <a:spcPct val="100000"/>
              </a:lnSpc>
              <a:spcBef>
                <a:spcPts val="320"/>
              </a:spcBef>
              <a:spcAft>
                <a:spcPts val="0"/>
              </a:spcAft>
              <a:buNone/>
            </a:pPr>
            <a:r>
              <a:rPr lang="en-US" sz="1600" b="1" i="0" u="none" strike="noStrike" cap="none">
                <a:solidFill>
                  <a:srgbClr val="004B53"/>
                </a:solidFill>
                <a:latin typeface="Arial"/>
                <a:ea typeface="Arial"/>
                <a:cs typeface="Arial"/>
                <a:sym typeface="Arial"/>
              </a:rPr>
              <a:t>         Revenue  =    Installs *   Price</a:t>
            </a:r>
            <a:endParaRPr/>
          </a:p>
          <a:p>
            <a:pPr marL="469265" marR="5080" lvl="0" indent="-457200" algn="just" rtl="0">
              <a:lnSpc>
                <a:spcPct val="114999"/>
              </a:lnSpc>
              <a:spcBef>
                <a:spcPts val="0"/>
              </a:spcBef>
              <a:spcAft>
                <a:spcPts val="0"/>
              </a:spcAft>
              <a:buClr>
                <a:srgbClr val="004B53"/>
              </a:buClr>
              <a:buSzPts val="1600"/>
              <a:buFont typeface="Noto Sans Symbols"/>
              <a:buChar char="❑"/>
            </a:pPr>
            <a:r>
              <a:rPr lang="en-US" sz="1600" b="0" i="0" u="none" strike="noStrike" cap="none">
                <a:solidFill>
                  <a:srgbClr val="004B53"/>
                </a:solidFill>
                <a:latin typeface="Arial"/>
                <a:ea typeface="Arial"/>
                <a:cs typeface="Arial"/>
                <a:sym typeface="Arial"/>
              </a:rPr>
              <a:t>Note that in this case,  revenue refers to the  money earned only from  paid app installs.</a:t>
            </a:r>
            <a:endParaRPr/>
          </a:p>
          <a:p>
            <a:pPr marL="469265" marR="20320" lvl="0" indent="-457200" algn="just" rtl="0">
              <a:lnSpc>
                <a:spcPct val="114999"/>
              </a:lnSpc>
              <a:spcBef>
                <a:spcPts val="0"/>
              </a:spcBef>
              <a:spcAft>
                <a:spcPts val="0"/>
              </a:spcAft>
              <a:buClr>
                <a:srgbClr val="004B53"/>
              </a:buClr>
              <a:buSzPts val="1600"/>
              <a:buFont typeface="Noto Sans Symbols"/>
              <a:buChar char="❑"/>
            </a:pPr>
            <a:r>
              <a:rPr lang="en-US" sz="1600" b="0" i="0" u="none" strike="noStrike" cap="none">
                <a:solidFill>
                  <a:srgbClr val="004B53"/>
                </a:solidFill>
                <a:latin typeface="Arial"/>
                <a:ea typeface="Arial"/>
                <a:cs typeface="Arial"/>
                <a:sym typeface="Arial"/>
              </a:rPr>
              <a:t>The top categories in  which these apps fall are  </a:t>
            </a:r>
            <a:r>
              <a:rPr lang="en-US" sz="1600" b="1" i="0" u="none" strike="noStrike" cap="none">
                <a:solidFill>
                  <a:srgbClr val="004B53"/>
                </a:solidFill>
                <a:latin typeface="Arial"/>
                <a:ea typeface="Arial"/>
                <a:cs typeface="Arial"/>
                <a:sym typeface="Arial"/>
              </a:rPr>
              <a:t>Lifestyle</a:t>
            </a:r>
            <a:r>
              <a:rPr lang="en-US" sz="1600" b="0" i="0" u="none" strike="noStrike" cap="none">
                <a:solidFill>
                  <a:srgbClr val="004B53"/>
                </a:solidFill>
                <a:latin typeface="Arial"/>
                <a:ea typeface="Arial"/>
                <a:cs typeface="Arial"/>
                <a:sym typeface="Arial"/>
              </a:rPr>
              <a:t>(5), </a:t>
            </a:r>
            <a:r>
              <a:rPr lang="en-US" sz="1600" b="1" i="0" u="none" strike="noStrike" cap="none">
                <a:solidFill>
                  <a:srgbClr val="004B53"/>
                </a:solidFill>
                <a:latin typeface="Arial"/>
                <a:ea typeface="Arial"/>
                <a:cs typeface="Arial"/>
                <a:sym typeface="Arial"/>
              </a:rPr>
              <a:t>Family</a:t>
            </a:r>
            <a:r>
              <a:rPr lang="en-US" sz="1600" b="0" i="0" u="none" strike="noStrike" cap="none">
                <a:solidFill>
                  <a:srgbClr val="004B53"/>
                </a:solidFill>
                <a:latin typeface="Arial"/>
                <a:ea typeface="Arial"/>
                <a:cs typeface="Arial"/>
                <a:sym typeface="Arial"/>
              </a:rPr>
              <a:t>(5),  </a:t>
            </a:r>
            <a:r>
              <a:rPr lang="en-US" sz="1600" b="1" i="0" u="none" strike="noStrike" cap="none">
                <a:solidFill>
                  <a:srgbClr val="004B53"/>
                </a:solidFill>
                <a:latin typeface="Arial"/>
                <a:ea typeface="Arial"/>
                <a:cs typeface="Arial"/>
                <a:sym typeface="Arial"/>
              </a:rPr>
              <a:t>and Game</a:t>
            </a:r>
            <a:r>
              <a:rPr lang="en-US" sz="1600" b="0" i="0" u="none" strike="noStrike" cap="none">
                <a:solidFill>
                  <a:srgbClr val="004B53"/>
                </a:solidFill>
                <a:latin typeface="Arial"/>
                <a:ea typeface="Arial"/>
                <a:cs typeface="Arial"/>
                <a:sym typeface="Arial"/>
              </a:rPr>
              <a:t>(4).</a:t>
            </a:r>
            <a:endParaRPr/>
          </a:p>
          <a:p>
            <a:pPr marL="469265" marR="5080" lvl="0" indent="-457200" algn="just" rtl="0">
              <a:lnSpc>
                <a:spcPct val="114999"/>
              </a:lnSpc>
              <a:spcBef>
                <a:spcPts val="100"/>
              </a:spcBef>
              <a:spcAft>
                <a:spcPts val="0"/>
              </a:spcAft>
              <a:buClr>
                <a:srgbClr val="004B53"/>
              </a:buClr>
              <a:buSzPts val="1600"/>
              <a:buFont typeface="Noto Sans Symbols"/>
              <a:buChar char="❑"/>
            </a:pPr>
            <a:r>
              <a:rPr lang="en-US" sz="1600" b="1" i="0" u="none" strike="noStrike" cap="none">
                <a:solidFill>
                  <a:srgbClr val="004B53"/>
                </a:solidFill>
                <a:latin typeface="Arial"/>
                <a:ea typeface="Arial"/>
                <a:cs typeface="Arial"/>
                <a:sym typeface="Arial"/>
              </a:rPr>
              <a:t>Minecraft</a:t>
            </a:r>
            <a:r>
              <a:rPr lang="en-US" sz="1600" b="0" i="0" u="none" strike="noStrike" cap="none">
                <a:solidFill>
                  <a:srgbClr val="004B53"/>
                </a:solidFill>
                <a:latin typeface="Arial"/>
                <a:ea typeface="Arial"/>
                <a:cs typeface="Arial"/>
                <a:sym typeface="Arial"/>
              </a:rPr>
              <a:t>, </a:t>
            </a:r>
            <a:r>
              <a:rPr lang="en-US" sz="1600" b="1" i="0" u="none" strike="noStrike" cap="none">
                <a:solidFill>
                  <a:srgbClr val="004B53"/>
                </a:solidFill>
                <a:latin typeface="Arial"/>
                <a:ea typeface="Arial"/>
                <a:cs typeface="Arial"/>
                <a:sym typeface="Arial"/>
              </a:rPr>
              <a:t>I am rich</a:t>
            </a:r>
            <a:r>
              <a:rPr lang="en-US" sz="1600" b="0" i="0" u="none" strike="noStrike" cap="none">
                <a:solidFill>
                  <a:srgbClr val="004B53"/>
                </a:solidFill>
                <a:latin typeface="Arial"/>
                <a:ea typeface="Arial"/>
                <a:cs typeface="Arial"/>
                <a:sym typeface="Arial"/>
              </a:rPr>
              <a:t>, and </a:t>
            </a:r>
            <a:r>
              <a:rPr lang="en-US" sz="1600" b="1" i="0" u="none" strike="noStrike" cap="none">
                <a:solidFill>
                  <a:srgbClr val="004B53"/>
                </a:solidFill>
                <a:latin typeface="Arial"/>
                <a:ea typeface="Arial"/>
                <a:cs typeface="Arial"/>
                <a:sym typeface="Arial"/>
              </a:rPr>
              <a:t>I am  rich premium </a:t>
            </a:r>
            <a:r>
              <a:rPr lang="en-US" sz="1600" b="0" i="0" u="none" strike="noStrike" cap="none">
                <a:solidFill>
                  <a:srgbClr val="004B53"/>
                </a:solidFill>
                <a:latin typeface="Arial"/>
                <a:ea typeface="Arial"/>
                <a:cs typeface="Arial"/>
                <a:sym typeface="Arial"/>
              </a:rPr>
              <a:t>are the top paid  apps based on revenue  generated.</a:t>
            </a:r>
            <a:endParaRPr sz="1600" b="0" i="0" u="none" strike="noStrike" cap="none">
              <a:solidFill>
                <a:srgbClr val="004B53"/>
              </a:solidFill>
              <a:latin typeface="Arial"/>
              <a:ea typeface="Arial"/>
              <a:cs typeface="Arial"/>
              <a:sym typeface="Arial"/>
            </a:endParaRPr>
          </a:p>
          <a:p>
            <a:pPr marL="469265" marR="14604" lvl="0" indent="-457200" algn="just" rtl="0">
              <a:lnSpc>
                <a:spcPct val="114999"/>
              </a:lnSpc>
              <a:spcBef>
                <a:spcPts val="0"/>
              </a:spcBef>
              <a:spcAft>
                <a:spcPts val="0"/>
              </a:spcAft>
              <a:buClr>
                <a:srgbClr val="004B53"/>
              </a:buClr>
              <a:buSzPts val="1600"/>
              <a:buFont typeface="Noto Sans Symbols"/>
              <a:buChar char="❑"/>
            </a:pPr>
            <a:r>
              <a:rPr lang="en-US" sz="1600" b="1" i="0" u="none" strike="noStrike" cap="none">
                <a:solidFill>
                  <a:srgbClr val="004B53"/>
                </a:solidFill>
                <a:latin typeface="Arial"/>
                <a:ea typeface="Arial"/>
                <a:cs typeface="Arial"/>
                <a:sym typeface="Arial"/>
              </a:rPr>
              <a:t>Minecraft </a:t>
            </a:r>
            <a:r>
              <a:rPr lang="en-US" sz="1600" b="0" i="0" u="none" strike="noStrike" cap="none">
                <a:solidFill>
                  <a:srgbClr val="004B53"/>
                </a:solidFill>
                <a:latin typeface="Arial"/>
                <a:ea typeface="Arial"/>
                <a:cs typeface="Arial"/>
                <a:sym typeface="Arial"/>
              </a:rPr>
              <a:t>is the only app that  has over </a:t>
            </a:r>
            <a:r>
              <a:rPr lang="en-US" sz="1600" b="1" i="0" u="none" strike="noStrike" cap="none">
                <a:solidFill>
                  <a:srgbClr val="004B53"/>
                </a:solidFill>
                <a:latin typeface="Arial"/>
                <a:ea typeface="Arial"/>
                <a:cs typeface="Arial"/>
                <a:sym typeface="Arial"/>
              </a:rPr>
              <a:t>10  M  </a:t>
            </a:r>
            <a:r>
              <a:rPr lang="en-US" sz="1600" b="0" i="0" u="none" strike="noStrike" cap="none">
                <a:solidFill>
                  <a:srgbClr val="004B53"/>
                </a:solidFill>
                <a:latin typeface="Arial"/>
                <a:ea typeface="Arial"/>
                <a:cs typeface="Arial"/>
                <a:sym typeface="Arial"/>
              </a:rPr>
              <a:t>installs.</a:t>
            </a:r>
            <a:endParaRPr/>
          </a:p>
          <a:p>
            <a:pPr marL="469265" marR="20320" lvl="0" indent="-368300" algn="just" rtl="0">
              <a:lnSpc>
                <a:spcPct val="114999"/>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283"/>
          <p:cNvSpPr/>
          <p:nvPr/>
        </p:nvSpPr>
        <p:spPr>
          <a:xfrm>
            <a:off x="144380" y="891636"/>
            <a:ext cx="3493970" cy="4251864"/>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66" name="Google Shape;966;p283"/>
          <p:cNvPicPr preferRelativeResize="0"/>
          <p:nvPr/>
        </p:nvPicPr>
        <p:blipFill rotWithShape="1">
          <a:blip r:embed="rId4">
            <a:alphaModFix/>
          </a:blip>
          <a:srcRect/>
          <a:stretch/>
        </p:blipFill>
        <p:spPr>
          <a:xfrm>
            <a:off x="3724975" y="1085683"/>
            <a:ext cx="5419025" cy="3863769"/>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269"/>
          <p:cNvSpPr txBox="1">
            <a:spLocks noGrp="1"/>
          </p:cNvSpPr>
          <p:nvPr>
            <p:ph type="title"/>
          </p:nvPr>
        </p:nvSpPr>
        <p:spPr>
          <a:xfrm>
            <a:off x="1435100" y="447802"/>
            <a:ext cx="7044054" cy="39498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100"/>
              </a:spcBef>
              <a:spcAft>
                <a:spcPts val="0"/>
              </a:spcAft>
              <a:buSzPts val="1800"/>
              <a:buNone/>
            </a:pPr>
            <a:r>
              <a:rPr lang="en-US" sz="2400" b="1">
                <a:solidFill>
                  <a:schemeClr val="dk1"/>
                </a:solidFill>
                <a:latin typeface="Arial"/>
                <a:ea typeface="Arial"/>
                <a:cs typeface="Arial"/>
                <a:sym typeface="Arial"/>
              </a:rPr>
              <a:t>WHY ANALYZE THE GOOGLE PLAY  STORE?</a:t>
            </a:r>
            <a:endParaRPr sz="2400" b="1">
              <a:solidFill>
                <a:schemeClr val="dk1"/>
              </a:solidFill>
              <a:latin typeface="Arial"/>
              <a:ea typeface="Arial"/>
              <a:cs typeface="Arial"/>
              <a:sym typeface="Arial"/>
            </a:endParaRPr>
          </a:p>
        </p:txBody>
      </p:sp>
      <p:sp>
        <p:nvSpPr>
          <p:cNvPr id="788" name="Google Shape;788;p269"/>
          <p:cNvSpPr txBox="1"/>
          <p:nvPr/>
        </p:nvSpPr>
        <p:spPr>
          <a:xfrm>
            <a:off x="2135251" y="3167253"/>
            <a:ext cx="2499360" cy="128778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What makes an App  popular? Can we predict  how popular it’s going to  be?</a:t>
            </a:r>
            <a:endParaRPr sz="1800" b="0" i="0" u="none" strike="noStrike" cap="none">
              <a:solidFill>
                <a:srgbClr val="000000"/>
              </a:solidFill>
              <a:latin typeface="Arial"/>
              <a:ea typeface="Arial"/>
              <a:cs typeface="Arial"/>
              <a:sym typeface="Arial"/>
            </a:endParaRPr>
          </a:p>
        </p:txBody>
      </p:sp>
      <p:sp>
        <p:nvSpPr>
          <p:cNvPr id="789" name="Google Shape;789;p269"/>
          <p:cNvSpPr txBox="1"/>
          <p:nvPr/>
        </p:nvSpPr>
        <p:spPr>
          <a:xfrm>
            <a:off x="2213610" y="1528064"/>
            <a:ext cx="1929764" cy="848994"/>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Mobile App Market  is set to grow 20%  by 2023</a:t>
            </a:r>
            <a:endParaRPr sz="1800" b="0" i="0" u="none" strike="noStrike" cap="none">
              <a:solidFill>
                <a:srgbClr val="000000"/>
              </a:solidFill>
              <a:latin typeface="Arial"/>
              <a:ea typeface="Arial"/>
              <a:cs typeface="Arial"/>
              <a:sym typeface="Arial"/>
            </a:endParaRPr>
          </a:p>
        </p:txBody>
      </p:sp>
      <p:sp>
        <p:nvSpPr>
          <p:cNvPr id="790" name="Google Shape;790;p269"/>
          <p:cNvSpPr txBox="1"/>
          <p:nvPr/>
        </p:nvSpPr>
        <p:spPr>
          <a:xfrm>
            <a:off x="6053454" y="1528064"/>
            <a:ext cx="2108200" cy="848994"/>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Android Apps  comprise 90% of the  Mobile App Market</a:t>
            </a:r>
            <a:endParaRPr sz="1800" b="0" i="0" u="none" strike="noStrike" cap="none">
              <a:solidFill>
                <a:srgbClr val="000000"/>
              </a:solidFill>
              <a:latin typeface="Arial"/>
              <a:ea typeface="Arial"/>
              <a:cs typeface="Arial"/>
              <a:sym typeface="Arial"/>
            </a:endParaRPr>
          </a:p>
        </p:txBody>
      </p:sp>
      <p:sp>
        <p:nvSpPr>
          <p:cNvPr id="791" name="Google Shape;791;p269"/>
          <p:cNvSpPr txBox="1"/>
          <p:nvPr/>
        </p:nvSpPr>
        <p:spPr>
          <a:xfrm>
            <a:off x="6053454" y="3136899"/>
            <a:ext cx="2425700" cy="128778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What are some  interesting patterns in  user behavior related to  app usage &amp; feedback</a:t>
            </a:r>
            <a:r>
              <a:rPr lang="en-US" sz="1800" b="0" i="0" u="none" strike="noStrike" cap="none">
                <a:solidFill>
                  <a:srgbClr val="FFFFFF"/>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sp>
        <p:nvSpPr>
          <p:cNvPr id="792" name="Google Shape;792;p269"/>
          <p:cNvSpPr/>
          <p:nvPr/>
        </p:nvSpPr>
        <p:spPr>
          <a:xfrm>
            <a:off x="943355" y="1420367"/>
            <a:ext cx="960119" cy="96164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3" name="Google Shape;793;p269"/>
          <p:cNvSpPr/>
          <p:nvPr/>
        </p:nvSpPr>
        <p:spPr>
          <a:xfrm>
            <a:off x="4919471" y="3182111"/>
            <a:ext cx="926591" cy="92811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4" name="Google Shape;794;p269"/>
          <p:cNvSpPr/>
          <p:nvPr/>
        </p:nvSpPr>
        <p:spPr>
          <a:xfrm>
            <a:off x="943355" y="3157727"/>
            <a:ext cx="960119" cy="96012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5" name="Google Shape;795;p269"/>
          <p:cNvSpPr/>
          <p:nvPr/>
        </p:nvSpPr>
        <p:spPr>
          <a:xfrm>
            <a:off x="4791455" y="1447800"/>
            <a:ext cx="961644" cy="96011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796" name="Google Shape;796;p269"/>
          <p:cNvGrpSpPr/>
          <p:nvPr/>
        </p:nvGrpSpPr>
        <p:grpSpPr>
          <a:xfrm>
            <a:off x="538542" y="321949"/>
            <a:ext cx="809244" cy="809244"/>
            <a:chOff x="478536" y="263652"/>
            <a:chExt cx="809244" cy="809244"/>
          </a:xfrm>
        </p:grpSpPr>
        <p:sp>
          <p:nvSpPr>
            <p:cNvPr id="797" name="Google Shape;797;p269"/>
            <p:cNvSpPr/>
            <p:nvPr/>
          </p:nvSpPr>
          <p:spPr>
            <a:xfrm>
              <a:off x="478536" y="263652"/>
              <a:ext cx="809244" cy="80924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8" name="Google Shape;798;p269"/>
            <p:cNvSpPr/>
            <p:nvPr/>
          </p:nvSpPr>
          <p:spPr>
            <a:xfrm>
              <a:off x="537972" y="303276"/>
              <a:ext cx="694944" cy="69646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284"/>
          <p:cNvSpPr txBox="1"/>
          <p:nvPr/>
        </p:nvSpPr>
        <p:spPr>
          <a:xfrm>
            <a:off x="1163653" y="258808"/>
            <a:ext cx="324146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App Size Analysis</a:t>
            </a:r>
            <a:endParaRPr/>
          </a:p>
        </p:txBody>
      </p:sp>
      <p:sp>
        <p:nvSpPr>
          <p:cNvPr id="972" name="Google Shape;972;p284"/>
          <p:cNvSpPr/>
          <p:nvPr/>
        </p:nvSpPr>
        <p:spPr>
          <a:xfrm>
            <a:off x="554849" y="25880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73" name="Google Shape;973;p284"/>
          <p:cNvPicPr preferRelativeResize="0"/>
          <p:nvPr/>
        </p:nvPicPr>
        <p:blipFill rotWithShape="1">
          <a:blip r:embed="rId4">
            <a:alphaModFix/>
          </a:blip>
          <a:srcRect/>
          <a:stretch/>
        </p:blipFill>
        <p:spPr>
          <a:xfrm>
            <a:off x="2252956" y="1146164"/>
            <a:ext cx="18000" cy="18000"/>
          </a:xfrm>
          <a:prstGeom prst="rect">
            <a:avLst/>
          </a:prstGeom>
          <a:noFill/>
          <a:ln>
            <a:noFill/>
          </a:ln>
        </p:spPr>
      </p:pic>
      <p:pic>
        <p:nvPicPr>
          <p:cNvPr id="974" name="Google Shape;974;p284"/>
          <p:cNvPicPr preferRelativeResize="0"/>
          <p:nvPr/>
        </p:nvPicPr>
        <p:blipFill rotWithShape="1">
          <a:blip r:embed="rId5">
            <a:alphaModFix/>
          </a:blip>
          <a:srcRect/>
          <a:stretch/>
        </p:blipFill>
        <p:spPr>
          <a:xfrm>
            <a:off x="2427916" y="2291324"/>
            <a:ext cx="25920" cy="18000"/>
          </a:xfrm>
          <a:prstGeom prst="rect">
            <a:avLst/>
          </a:prstGeom>
          <a:noFill/>
          <a:ln>
            <a:noFill/>
          </a:ln>
        </p:spPr>
      </p:pic>
      <p:sp>
        <p:nvSpPr>
          <p:cNvPr id="975" name="Google Shape;975;p284"/>
          <p:cNvSpPr txBox="1"/>
          <p:nvPr/>
        </p:nvSpPr>
        <p:spPr>
          <a:xfrm>
            <a:off x="0" y="939599"/>
            <a:ext cx="4405119" cy="1384995"/>
          </a:xfrm>
          <a:prstGeom prst="rect">
            <a:avLst/>
          </a:prstGeom>
          <a:noFill/>
          <a:ln>
            <a:noFill/>
          </a:ln>
        </p:spPr>
        <p:txBody>
          <a:bodyPr spcFirstLastPara="1" wrap="square" lIns="91425" tIns="45700" rIns="91425" bIns="45700" anchor="t" anchorCtr="0">
            <a:spAutoFit/>
          </a:bodyPr>
          <a:lstStyle/>
          <a:p>
            <a:pPr marL="469265" marR="11430"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Arial"/>
                <a:ea typeface="Arial"/>
                <a:cs typeface="Arial"/>
                <a:sym typeface="Arial"/>
              </a:rPr>
              <a:t>The apps are categorized  based on its size between</a:t>
            </a:r>
            <a:endParaRPr sz="1200" b="0" i="0" u="none" strike="noStrike" cap="none">
              <a:solidFill>
                <a:srgbClr val="000000"/>
              </a:solidFill>
              <a:latin typeface="Arial"/>
              <a:ea typeface="Arial"/>
              <a:cs typeface="Arial"/>
              <a:sym typeface="Arial"/>
            </a:endParaRPr>
          </a:p>
          <a:p>
            <a:pPr marL="469265" marR="5080" lvl="0" indent="0" algn="just" rtl="0">
              <a:lnSpc>
                <a:spcPct val="100000"/>
              </a:lnSpc>
              <a:spcBef>
                <a:spcPts val="0"/>
              </a:spcBef>
              <a:spcAft>
                <a:spcPts val="0"/>
              </a:spcAft>
              <a:buNone/>
            </a:pPr>
            <a:r>
              <a:rPr lang="en-US" sz="1200" b="0" i="0" u="none" strike="noStrike" cap="none">
                <a:solidFill>
                  <a:srgbClr val="124F5B"/>
                </a:solidFill>
                <a:latin typeface="Arial"/>
                <a:ea typeface="Arial"/>
                <a:cs typeface="Arial"/>
                <a:sym typeface="Arial"/>
              </a:rPr>
              <a:t>~0    to 100 MB in the  intervals of 10  MB each.</a:t>
            </a:r>
            <a:endParaRPr sz="1200" b="0" i="0" u="none" strike="noStrike" cap="none">
              <a:solidFill>
                <a:srgbClr val="000000"/>
              </a:solidFill>
              <a:latin typeface="Arial"/>
              <a:ea typeface="Arial"/>
              <a:cs typeface="Arial"/>
              <a:sym typeface="Arial"/>
            </a:endParaRPr>
          </a:p>
          <a:p>
            <a:pPr marL="469265" marR="6985"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Arial"/>
                <a:ea typeface="Arial"/>
                <a:cs typeface="Arial"/>
                <a:sym typeface="Arial"/>
              </a:rPr>
              <a:t>The total number of apps in  each size category  indicates the                                  </a:t>
            </a:r>
            <a:r>
              <a:rPr lang="en-US" sz="1200" b="1" i="0" u="none" strike="noStrike" cap="none">
                <a:solidFill>
                  <a:srgbClr val="124F5B"/>
                </a:solidFill>
                <a:latin typeface="Arial"/>
                <a:ea typeface="Arial"/>
                <a:cs typeface="Arial"/>
                <a:sym typeface="Arial"/>
              </a:rPr>
              <a:t>competition</a:t>
            </a:r>
            <a:r>
              <a:rPr lang="en-US" sz="1200" b="0" i="0" u="none" strike="noStrike" cap="none">
                <a:solidFill>
                  <a:srgbClr val="124F5B"/>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265" marR="47625" lvl="0" indent="-457200" algn="just" rtl="0">
              <a:lnSpc>
                <a:spcPct val="100000"/>
              </a:lnSpc>
              <a:spcBef>
                <a:spcPts val="0"/>
              </a:spcBef>
              <a:spcAft>
                <a:spcPts val="0"/>
              </a:spcAft>
              <a:buClr>
                <a:srgbClr val="000000"/>
              </a:buClr>
              <a:buSzPts val="1200"/>
              <a:buFont typeface="Arial"/>
              <a:buChar char="❏"/>
            </a:pPr>
            <a:r>
              <a:rPr lang="en-US" sz="1200" b="0" i="0" u="none" strike="noStrike" cap="none">
                <a:solidFill>
                  <a:srgbClr val="124F5B"/>
                </a:solidFill>
                <a:latin typeface="Arial"/>
                <a:ea typeface="Arial"/>
                <a:cs typeface="Arial"/>
                <a:sym typeface="Arial"/>
              </a:rPr>
              <a:t>Average number of </a:t>
            </a:r>
            <a:r>
              <a:rPr lang="en-US" sz="1200" b="1" i="0" u="none" strike="noStrike" cap="none">
                <a:solidFill>
                  <a:srgbClr val="124F5B"/>
                </a:solidFill>
                <a:latin typeface="Arial"/>
                <a:ea typeface="Arial"/>
                <a:cs typeface="Arial"/>
                <a:sym typeface="Arial"/>
              </a:rPr>
              <a:t>user  reviews  </a:t>
            </a:r>
            <a:r>
              <a:rPr lang="en-US" sz="1200" b="0" i="0" u="none" strike="noStrike" cap="none">
                <a:solidFill>
                  <a:srgbClr val="124F5B"/>
                </a:solidFill>
                <a:latin typeface="Arial"/>
                <a:ea typeface="Arial"/>
                <a:cs typeface="Arial"/>
                <a:sym typeface="Arial"/>
              </a:rPr>
              <a:t>and  </a:t>
            </a:r>
            <a:r>
              <a:rPr lang="en-US" sz="1200" b="1" i="0" u="none" strike="noStrike" cap="none">
                <a:solidFill>
                  <a:srgbClr val="124F5B"/>
                </a:solidFill>
                <a:latin typeface="Arial"/>
                <a:ea typeface="Arial"/>
                <a:cs typeface="Arial"/>
                <a:sym typeface="Arial"/>
              </a:rPr>
              <a:t>average app installs</a:t>
            </a:r>
            <a:r>
              <a:rPr lang="en-US" sz="1200" b="0" i="0" u="none" strike="noStrike" cap="none">
                <a:solidFill>
                  <a:srgbClr val="124F5B"/>
                </a:solidFill>
                <a:latin typeface="Arial"/>
                <a:ea typeface="Arial"/>
                <a:cs typeface="Arial"/>
                <a:sym typeface="Arial"/>
              </a:rPr>
              <a:t> in each size category indicates the </a:t>
            </a:r>
            <a:r>
              <a:rPr lang="en-US" sz="1200" b="1" i="0" u="none" strike="noStrike" cap="none">
                <a:solidFill>
                  <a:srgbClr val="124F5B"/>
                </a:solidFill>
                <a:latin typeface="Arial"/>
                <a:ea typeface="Arial"/>
                <a:cs typeface="Arial"/>
                <a:sym typeface="Arial"/>
              </a:rPr>
              <a:t>popularity </a:t>
            </a:r>
            <a:r>
              <a:rPr lang="en-US" sz="1200" b="0" i="0" u="none" strike="noStrike" cap="none">
                <a:solidFill>
                  <a:srgbClr val="124F5B"/>
                </a:solidFill>
                <a:latin typeface="Arial"/>
                <a:ea typeface="Arial"/>
                <a:cs typeface="Arial"/>
                <a:sym typeface="Arial"/>
              </a:rPr>
              <a:t>of the respective app.</a:t>
            </a:r>
            <a:endParaRPr sz="1200" b="0" i="0" u="none" strike="noStrike" cap="none">
              <a:solidFill>
                <a:srgbClr val="000000"/>
              </a:solidFill>
              <a:latin typeface="Arial"/>
              <a:ea typeface="Arial"/>
              <a:cs typeface="Arial"/>
              <a:sym typeface="Arial"/>
            </a:endParaRPr>
          </a:p>
        </p:txBody>
      </p:sp>
      <p:pic>
        <p:nvPicPr>
          <p:cNvPr id="976" name="Google Shape;976;p284"/>
          <p:cNvPicPr preferRelativeResize="0"/>
          <p:nvPr/>
        </p:nvPicPr>
        <p:blipFill rotWithShape="1">
          <a:blip r:embed="rId6">
            <a:alphaModFix/>
          </a:blip>
          <a:srcRect/>
          <a:stretch/>
        </p:blipFill>
        <p:spPr>
          <a:xfrm>
            <a:off x="4439039" y="39612"/>
            <a:ext cx="4073012" cy="2532138"/>
          </a:xfrm>
          <a:prstGeom prst="rect">
            <a:avLst/>
          </a:prstGeom>
          <a:noFill/>
          <a:ln>
            <a:noFill/>
          </a:ln>
          <a:effectLst>
            <a:outerShdw blurRad="107950" dist="12700" dir="5400000" algn="ctr">
              <a:srgbClr val="000000"/>
            </a:outerShdw>
          </a:effectLst>
        </p:spPr>
      </p:pic>
      <p:pic>
        <p:nvPicPr>
          <p:cNvPr id="977" name="Google Shape;977;p284"/>
          <p:cNvPicPr preferRelativeResize="0"/>
          <p:nvPr/>
        </p:nvPicPr>
        <p:blipFill rotWithShape="1">
          <a:blip r:embed="rId7">
            <a:alphaModFix/>
          </a:blip>
          <a:srcRect/>
          <a:stretch/>
        </p:blipFill>
        <p:spPr>
          <a:xfrm>
            <a:off x="4405119" y="2630025"/>
            <a:ext cx="4662681" cy="2513476"/>
          </a:xfrm>
          <a:prstGeom prst="rect">
            <a:avLst/>
          </a:prstGeom>
          <a:noFill/>
          <a:ln>
            <a:noFill/>
          </a:ln>
        </p:spPr>
      </p:pic>
      <p:pic>
        <p:nvPicPr>
          <p:cNvPr id="978" name="Google Shape;978;p284"/>
          <p:cNvPicPr preferRelativeResize="0"/>
          <p:nvPr/>
        </p:nvPicPr>
        <p:blipFill rotWithShape="1">
          <a:blip r:embed="rId8">
            <a:alphaModFix/>
          </a:blip>
          <a:srcRect/>
          <a:stretch/>
        </p:blipFill>
        <p:spPr>
          <a:xfrm>
            <a:off x="-26938" y="2538009"/>
            <a:ext cx="4395346" cy="2559452"/>
          </a:xfrm>
          <a:prstGeom prst="rect">
            <a:avLst/>
          </a:prstGeom>
          <a:noFill/>
          <a:ln>
            <a:noFill/>
          </a:ln>
        </p:spPr>
      </p:pic>
      <p:sp>
        <p:nvSpPr>
          <p:cNvPr id="979" name="Google Shape;979;p284"/>
          <p:cNvSpPr/>
          <p:nvPr/>
        </p:nvSpPr>
        <p:spPr>
          <a:xfrm>
            <a:off x="70631" y="881325"/>
            <a:ext cx="4334488" cy="1501542"/>
          </a:xfrm>
          <a:custGeom>
            <a:avLst/>
            <a:gdLst/>
            <a:ahLst/>
            <a:cxnLst/>
            <a:rect l="l" t="t" r="r" b="b"/>
            <a:pathLst>
              <a:path w="3270250" h="1865629" extrusionOk="0">
                <a:moveTo>
                  <a:pt x="6350" y="0"/>
                </a:moveTo>
                <a:lnTo>
                  <a:pt x="6350" y="1865376"/>
                </a:lnTo>
              </a:path>
              <a:path w="3270250" h="1865629" extrusionOk="0">
                <a:moveTo>
                  <a:pt x="3263760" y="0"/>
                </a:moveTo>
                <a:lnTo>
                  <a:pt x="3263760" y="1865376"/>
                </a:lnTo>
              </a:path>
              <a:path w="3270250" h="1865629" extrusionOk="0">
                <a:moveTo>
                  <a:pt x="0" y="6350"/>
                </a:moveTo>
                <a:lnTo>
                  <a:pt x="3270110" y="6350"/>
                </a:lnTo>
              </a:path>
              <a:path w="3270250" h="1865629" extrusionOk="0">
                <a:moveTo>
                  <a:pt x="0" y="1859026"/>
                </a:moveTo>
                <a:lnTo>
                  <a:pt x="3270110" y="1859026"/>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285"/>
          <p:cNvPicPr preferRelativeResize="0"/>
          <p:nvPr/>
        </p:nvPicPr>
        <p:blipFill rotWithShape="1">
          <a:blip r:embed="rId3">
            <a:alphaModFix/>
          </a:blip>
          <a:srcRect/>
          <a:stretch/>
        </p:blipFill>
        <p:spPr>
          <a:xfrm>
            <a:off x="0" y="837398"/>
            <a:ext cx="9144000" cy="4306102"/>
          </a:xfrm>
          <a:prstGeom prst="rect">
            <a:avLst/>
          </a:prstGeom>
          <a:noFill/>
          <a:ln>
            <a:noFill/>
          </a:ln>
        </p:spPr>
      </p:pic>
      <p:sp>
        <p:nvSpPr>
          <p:cNvPr id="985" name="Google Shape;985;p285"/>
          <p:cNvSpPr txBox="1"/>
          <p:nvPr/>
        </p:nvSpPr>
        <p:spPr>
          <a:xfrm>
            <a:off x="923614" y="173889"/>
            <a:ext cx="644933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 Android version based on each category</a:t>
            </a:r>
            <a:endParaRPr/>
          </a:p>
        </p:txBody>
      </p:sp>
      <p:sp>
        <p:nvSpPr>
          <p:cNvPr id="986" name="Google Shape;986;p285"/>
          <p:cNvSpPr/>
          <p:nvPr/>
        </p:nvSpPr>
        <p:spPr>
          <a:xfrm>
            <a:off x="410356"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p286"/>
          <p:cNvPicPr preferRelativeResize="0"/>
          <p:nvPr/>
        </p:nvPicPr>
        <p:blipFill rotWithShape="1">
          <a:blip r:embed="rId3">
            <a:alphaModFix/>
          </a:blip>
          <a:srcRect/>
          <a:stretch/>
        </p:blipFill>
        <p:spPr>
          <a:xfrm>
            <a:off x="83761" y="914183"/>
            <a:ext cx="5626389" cy="4229317"/>
          </a:xfrm>
          <a:prstGeom prst="rect">
            <a:avLst/>
          </a:prstGeom>
          <a:noFill/>
          <a:ln>
            <a:noFill/>
          </a:ln>
        </p:spPr>
      </p:pic>
      <p:sp>
        <p:nvSpPr>
          <p:cNvPr id="992" name="Google Shape;992;p286"/>
          <p:cNvSpPr txBox="1"/>
          <p:nvPr/>
        </p:nvSpPr>
        <p:spPr>
          <a:xfrm>
            <a:off x="1113664" y="173889"/>
            <a:ext cx="642291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Percentage of Review Sentiments</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sp>
        <p:nvSpPr>
          <p:cNvPr id="993" name="Google Shape;993;p286"/>
          <p:cNvSpPr/>
          <p:nvPr/>
        </p:nvSpPr>
        <p:spPr>
          <a:xfrm>
            <a:off x="430626"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4" name="Google Shape;994;p286"/>
          <p:cNvSpPr txBox="1"/>
          <p:nvPr/>
        </p:nvSpPr>
        <p:spPr>
          <a:xfrm>
            <a:off x="5710150" y="2129311"/>
            <a:ext cx="3108960" cy="2245487"/>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0" marR="0" lvl="0" indent="0" algn="l" rtl="0">
              <a:lnSpc>
                <a:spcPct val="100000"/>
              </a:lnSpc>
              <a:spcBef>
                <a:spcPts val="0"/>
              </a:spcBef>
              <a:spcAft>
                <a:spcPts val="0"/>
              </a:spcAft>
              <a:buNone/>
            </a:pPr>
            <a:endParaRPr sz="1700" b="0" i="0" u="none" strike="noStrike" cap="none">
              <a:solidFill>
                <a:srgbClr val="000000"/>
              </a:solidFill>
              <a:latin typeface="Times New Roman"/>
              <a:ea typeface="Times New Roman"/>
              <a:cs typeface="Times New Roman"/>
              <a:sym typeface="Times New Roman"/>
            </a:endParaRPr>
          </a:p>
          <a:p>
            <a:pPr marL="91440" marR="84455" lvl="0" indent="0" algn="just" rtl="0">
              <a:lnSpc>
                <a:spcPct val="100000"/>
              </a:lnSpc>
              <a:spcBef>
                <a:spcPts val="0"/>
              </a:spcBef>
              <a:spcAft>
                <a:spcPts val="0"/>
              </a:spcAft>
              <a:buNone/>
            </a:pPr>
            <a:r>
              <a:rPr lang="en-US" sz="1600" b="0" i="0" u="none" strike="noStrike" cap="none">
                <a:solidFill>
                  <a:srgbClr val="124F5C"/>
                </a:solidFill>
                <a:latin typeface="Arial"/>
                <a:ea typeface="Arial"/>
                <a:cs typeface="Arial"/>
                <a:sym typeface="Arial"/>
              </a:rPr>
              <a:t>The number of </a:t>
            </a:r>
            <a:r>
              <a:rPr lang="en-US" sz="1600" b="1" i="0" u="none" strike="noStrike" cap="none">
                <a:solidFill>
                  <a:srgbClr val="124F5C"/>
                </a:solidFill>
                <a:latin typeface="Arial"/>
                <a:ea typeface="Arial"/>
                <a:cs typeface="Arial"/>
                <a:sym typeface="Arial"/>
              </a:rPr>
              <a:t>Unique </a:t>
            </a:r>
            <a:r>
              <a:rPr lang="en-US" sz="1600" b="0" i="0" u="none" strike="noStrike" cap="none">
                <a:solidFill>
                  <a:srgbClr val="124F5C"/>
                </a:solidFill>
                <a:latin typeface="Arial"/>
                <a:ea typeface="Arial"/>
                <a:cs typeface="Arial"/>
                <a:sym typeface="Arial"/>
              </a:rPr>
              <a:t>Apps  from Play store and User  reviews merged dataset are  </a:t>
            </a:r>
            <a:r>
              <a:rPr lang="en-US" sz="1600" b="1" i="0" u="none" strike="noStrike" cap="none">
                <a:solidFill>
                  <a:srgbClr val="124F5C"/>
                </a:solidFill>
                <a:latin typeface="Arial"/>
                <a:ea typeface="Arial"/>
                <a:cs typeface="Arial"/>
                <a:sym typeface="Arial"/>
              </a:rPr>
              <a:t>816.</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20"/>
              </a:spcBef>
              <a:spcAft>
                <a:spcPts val="0"/>
              </a:spcAft>
              <a:buNone/>
            </a:pPr>
            <a:endParaRPr sz="1650" b="0" i="0" u="none" strike="noStrike" cap="none">
              <a:solidFill>
                <a:srgbClr val="000000"/>
              </a:solidFill>
              <a:latin typeface="Arial"/>
              <a:ea typeface="Arial"/>
              <a:cs typeface="Arial"/>
              <a:sym typeface="Arial"/>
            </a:endParaRPr>
          </a:p>
          <a:p>
            <a:pPr marL="91440" marR="81280" lvl="0" indent="0" algn="just" rtl="0">
              <a:lnSpc>
                <a:spcPct val="100000"/>
              </a:lnSpc>
              <a:spcBef>
                <a:spcPts val="5"/>
              </a:spcBef>
              <a:spcAft>
                <a:spcPts val="0"/>
              </a:spcAft>
              <a:buNone/>
            </a:pPr>
            <a:r>
              <a:rPr lang="en-US" sz="1600" b="0" i="0" u="none" strike="noStrike" cap="none">
                <a:solidFill>
                  <a:srgbClr val="124F5C"/>
                </a:solidFill>
                <a:latin typeface="Arial"/>
                <a:ea typeface="Arial"/>
                <a:cs typeface="Arial"/>
                <a:sym typeface="Arial"/>
              </a:rPr>
              <a:t>From Sentiment column</a:t>
            </a:r>
            <a:r>
              <a:rPr lang="en-US" sz="1600" b="1" i="0" u="none" strike="noStrike" cap="none">
                <a:solidFill>
                  <a:srgbClr val="124F5C"/>
                </a:solidFill>
                <a:latin typeface="Arial"/>
                <a:ea typeface="Arial"/>
                <a:cs typeface="Arial"/>
                <a:sym typeface="Arial"/>
              </a:rPr>
              <a:t>, 64%  </a:t>
            </a:r>
            <a:r>
              <a:rPr lang="en-US" sz="1600" b="0" i="0" u="none" strike="noStrike" cap="none">
                <a:solidFill>
                  <a:srgbClr val="124F5C"/>
                </a:solidFill>
                <a:latin typeface="Arial"/>
                <a:ea typeface="Arial"/>
                <a:cs typeface="Arial"/>
                <a:sym typeface="Arial"/>
              </a:rPr>
              <a:t>are </a:t>
            </a:r>
            <a:r>
              <a:rPr lang="en-US" sz="1600" b="1" i="0" u="none" strike="noStrike" cap="none">
                <a:solidFill>
                  <a:srgbClr val="124F5C"/>
                </a:solidFill>
                <a:latin typeface="Arial"/>
                <a:ea typeface="Arial"/>
                <a:cs typeface="Arial"/>
                <a:sym typeface="Arial"/>
              </a:rPr>
              <a:t>Positive, 22% </a:t>
            </a:r>
            <a:r>
              <a:rPr lang="en-US" sz="1600" b="0" i="0" u="none" strike="noStrike" cap="none">
                <a:solidFill>
                  <a:srgbClr val="124F5C"/>
                </a:solidFill>
                <a:latin typeface="Arial"/>
                <a:ea typeface="Arial"/>
                <a:cs typeface="Arial"/>
                <a:sym typeface="Arial"/>
              </a:rPr>
              <a:t>are </a:t>
            </a:r>
            <a:r>
              <a:rPr lang="en-US" sz="1600" b="1" i="0" u="none" strike="noStrike" cap="none">
                <a:solidFill>
                  <a:srgbClr val="124F5C"/>
                </a:solidFill>
                <a:latin typeface="Arial"/>
                <a:ea typeface="Arial"/>
                <a:cs typeface="Arial"/>
                <a:sym typeface="Arial"/>
              </a:rPr>
              <a:t>Negative  </a:t>
            </a:r>
            <a:r>
              <a:rPr lang="en-US" sz="1600" b="0" i="0" u="none" strike="noStrike" cap="none">
                <a:solidFill>
                  <a:srgbClr val="124F5C"/>
                </a:solidFill>
                <a:latin typeface="Arial"/>
                <a:ea typeface="Arial"/>
                <a:cs typeface="Arial"/>
                <a:sym typeface="Arial"/>
              </a:rPr>
              <a:t>and </a:t>
            </a:r>
            <a:r>
              <a:rPr lang="en-US" sz="1600" b="1" i="0" u="none" strike="noStrike" cap="none">
                <a:solidFill>
                  <a:srgbClr val="124F5C"/>
                </a:solidFill>
                <a:latin typeface="Arial"/>
                <a:ea typeface="Arial"/>
                <a:cs typeface="Arial"/>
                <a:sym typeface="Arial"/>
              </a:rPr>
              <a:t>14% </a:t>
            </a:r>
            <a:r>
              <a:rPr lang="en-US" sz="1600" b="0" i="0" u="none" strike="noStrike" cap="none">
                <a:solidFill>
                  <a:srgbClr val="124F5C"/>
                </a:solidFill>
                <a:latin typeface="Arial"/>
                <a:ea typeface="Arial"/>
                <a:cs typeface="Arial"/>
                <a:sym typeface="Arial"/>
              </a:rPr>
              <a:t>are </a:t>
            </a:r>
            <a:r>
              <a:rPr lang="en-US" sz="1600" b="1" i="0" u="none" strike="noStrike" cap="none">
                <a:solidFill>
                  <a:srgbClr val="124F5C"/>
                </a:solidFill>
                <a:latin typeface="Arial"/>
                <a:ea typeface="Arial"/>
                <a:cs typeface="Arial"/>
                <a:sym typeface="Arial"/>
              </a:rPr>
              <a:t>Neutral </a:t>
            </a:r>
            <a:r>
              <a:rPr lang="en-US" sz="1600" b="0" i="0" u="none" strike="noStrike" cap="none">
                <a:solidFill>
                  <a:srgbClr val="124F5C"/>
                </a:solidFill>
                <a:latin typeface="Arial"/>
                <a:ea typeface="Arial"/>
                <a:cs typeface="Arial"/>
                <a:sym typeface="Arial"/>
              </a:rPr>
              <a:t>values.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287"/>
          <p:cNvSpPr txBox="1"/>
          <p:nvPr/>
        </p:nvSpPr>
        <p:spPr>
          <a:xfrm>
            <a:off x="983480" y="177402"/>
            <a:ext cx="82760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Positive and Negative Reviews</a:t>
            </a:r>
            <a:endParaRPr sz="2400" b="1" i="0" u="none" strike="noStrike" cap="none">
              <a:solidFill>
                <a:schemeClr val="dk1"/>
              </a:solidFill>
              <a:latin typeface="Arial"/>
              <a:ea typeface="Arial"/>
              <a:cs typeface="Arial"/>
              <a:sym typeface="Arial"/>
            </a:endParaRPr>
          </a:p>
        </p:txBody>
      </p:sp>
      <p:sp>
        <p:nvSpPr>
          <p:cNvPr id="1000" name="Google Shape;1000;p287"/>
          <p:cNvSpPr/>
          <p:nvPr/>
        </p:nvSpPr>
        <p:spPr>
          <a:xfrm>
            <a:off x="302492" y="177402"/>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01" name="Google Shape;1001;p287"/>
          <p:cNvPicPr preferRelativeResize="0"/>
          <p:nvPr/>
        </p:nvPicPr>
        <p:blipFill rotWithShape="1">
          <a:blip r:embed="rId4">
            <a:alphaModFix/>
          </a:blip>
          <a:srcRect/>
          <a:stretch/>
        </p:blipFill>
        <p:spPr>
          <a:xfrm>
            <a:off x="4572001" y="792092"/>
            <a:ext cx="4571999" cy="3599876"/>
          </a:xfrm>
          <a:prstGeom prst="rect">
            <a:avLst/>
          </a:prstGeom>
          <a:noFill/>
          <a:ln>
            <a:noFill/>
          </a:ln>
        </p:spPr>
      </p:pic>
      <p:pic>
        <p:nvPicPr>
          <p:cNvPr id="1002" name="Google Shape;1002;p287"/>
          <p:cNvPicPr preferRelativeResize="0"/>
          <p:nvPr/>
        </p:nvPicPr>
        <p:blipFill rotWithShape="1">
          <a:blip r:embed="rId5">
            <a:alphaModFix/>
          </a:blip>
          <a:srcRect/>
          <a:stretch/>
        </p:blipFill>
        <p:spPr>
          <a:xfrm>
            <a:off x="1" y="836700"/>
            <a:ext cx="4668252" cy="3647361"/>
          </a:xfrm>
          <a:prstGeom prst="rect">
            <a:avLst/>
          </a:prstGeom>
          <a:noFill/>
          <a:ln>
            <a:noFill/>
          </a:ln>
        </p:spPr>
      </p:pic>
      <p:sp>
        <p:nvSpPr>
          <p:cNvPr id="1003" name="Google Shape;1003;p287"/>
          <p:cNvSpPr txBox="1"/>
          <p:nvPr/>
        </p:nvSpPr>
        <p:spPr>
          <a:xfrm>
            <a:off x="0" y="4583412"/>
            <a:ext cx="4803006" cy="498855"/>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91440" marR="83185" lvl="0" indent="0" algn="just" rtl="0">
              <a:lnSpc>
                <a:spcPct val="100000"/>
              </a:lnSpc>
              <a:spcBef>
                <a:spcPts val="0"/>
              </a:spcBef>
              <a:spcAft>
                <a:spcPts val="0"/>
              </a:spcAft>
              <a:buNone/>
            </a:pPr>
            <a:r>
              <a:rPr lang="en-US" sz="1600" b="1" i="0" u="none" strike="noStrike" cap="none">
                <a:solidFill>
                  <a:srgbClr val="124F5C"/>
                </a:solidFill>
                <a:latin typeface="Arial"/>
                <a:ea typeface="Arial"/>
                <a:cs typeface="Arial"/>
                <a:sym typeface="Arial"/>
              </a:rPr>
              <a:t>Helix Jump </a:t>
            </a:r>
            <a:r>
              <a:rPr lang="en-US" sz="1600" b="0" i="0" u="none" strike="noStrike" cap="none">
                <a:solidFill>
                  <a:srgbClr val="124F5C"/>
                </a:solidFill>
                <a:latin typeface="Arial"/>
                <a:ea typeface="Arial"/>
                <a:cs typeface="Arial"/>
                <a:sym typeface="Arial"/>
              </a:rPr>
              <a:t>is a App from  merged dataset has highest  </a:t>
            </a:r>
            <a:r>
              <a:rPr lang="en-US" sz="1600" b="1" i="0" u="none" strike="noStrike" cap="none">
                <a:solidFill>
                  <a:srgbClr val="124F5C"/>
                </a:solidFill>
                <a:latin typeface="Arial"/>
                <a:ea typeface="Arial"/>
                <a:cs typeface="Arial"/>
                <a:sym typeface="Arial"/>
              </a:rPr>
              <a:t>209 Positive </a:t>
            </a:r>
            <a:r>
              <a:rPr lang="en-US" sz="1600" b="0" i="0" u="none" strike="noStrike" cap="none">
                <a:solidFill>
                  <a:srgbClr val="124F5C"/>
                </a:solidFill>
                <a:latin typeface="Arial"/>
                <a:ea typeface="Arial"/>
                <a:cs typeface="Arial"/>
                <a:sym typeface="Arial"/>
              </a:rPr>
              <a:t>sentiment count.</a:t>
            </a:r>
            <a:endParaRPr sz="1600" b="0" i="0" u="none" strike="noStrike" cap="none">
              <a:solidFill>
                <a:srgbClr val="000000"/>
              </a:solidFill>
              <a:latin typeface="Arial"/>
              <a:ea typeface="Arial"/>
              <a:cs typeface="Arial"/>
              <a:sym typeface="Arial"/>
            </a:endParaRPr>
          </a:p>
        </p:txBody>
      </p:sp>
      <p:sp>
        <p:nvSpPr>
          <p:cNvPr id="1004" name="Google Shape;1004;p287"/>
          <p:cNvSpPr txBox="1"/>
          <p:nvPr/>
        </p:nvSpPr>
        <p:spPr>
          <a:xfrm>
            <a:off x="5067202" y="4366824"/>
            <a:ext cx="4076798" cy="745076"/>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91440" marR="82550" lvl="0" indent="0" algn="just" rtl="0">
              <a:lnSpc>
                <a:spcPct val="100000"/>
              </a:lnSpc>
              <a:spcBef>
                <a:spcPts val="0"/>
              </a:spcBef>
              <a:spcAft>
                <a:spcPts val="0"/>
              </a:spcAft>
              <a:buNone/>
            </a:pPr>
            <a:r>
              <a:rPr lang="en-US" sz="1600" b="1" i="0" u="none" strike="noStrike" cap="none">
                <a:solidFill>
                  <a:srgbClr val="124F5C"/>
                </a:solidFill>
                <a:latin typeface="Arial"/>
                <a:ea typeface="Arial"/>
                <a:cs typeface="Arial"/>
                <a:sym typeface="Arial"/>
              </a:rPr>
              <a:t>Angry Bird Classic </a:t>
            </a:r>
            <a:r>
              <a:rPr lang="en-US" sz="1600" b="0" i="0" u="none" strike="noStrike" cap="none">
                <a:solidFill>
                  <a:srgbClr val="124F5C"/>
                </a:solidFill>
                <a:latin typeface="Arial"/>
                <a:ea typeface="Arial"/>
                <a:cs typeface="Arial"/>
                <a:sym typeface="Arial"/>
              </a:rPr>
              <a:t>is a app  from merged dataset has  highest </a:t>
            </a:r>
            <a:r>
              <a:rPr lang="en-US" sz="1600" b="1" i="0" u="none" strike="noStrike" cap="none">
                <a:solidFill>
                  <a:srgbClr val="124F5C"/>
                </a:solidFill>
                <a:latin typeface="Arial"/>
                <a:ea typeface="Arial"/>
                <a:cs typeface="Arial"/>
                <a:sym typeface="Arial"/>
              </a:rPr>
              <a:t>147 Negative </a:t>
            </a:r>
            <a:r>
              <a:rPr lang="en-US" sz="1600" b="0" i="0" u="none" strike="noStrike" cap="none">
                <a:solidFill>
                  <a:srgbClr val="124F5C"/>
                </a:solidFill>
                <a:latin typeface="Arial"/>
                <a:ea typeface="Arial"/>
                <a:cs typeface="Arial"/>
                <a:sym typeface="Arial"/>
              </a:rPr>
              <a:t>sentiment  count.</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1009" name="Google Shape;1009;p288"/>
          <p:cNvPicPr preferRelativeResize="0"/>
          <p:nvPr/>
        </p:nvPicPr>
        <p:blipFill rotWithShape="1">
          <a:blip r:embed="rId3">
            <a:alphaModFix/>
          </a:blip>
          <a:srcRect/>
          <a:stretch/>
        </p:blipFill>
        <p:spPr>
          <a:xfrm>
            <a:off x="2868328" y="1042654"/>
            <a:ext cx="6275672" cy="4100846"/>
          </a:xfrm>
          <a:prstGeom prst="rect">
            <a:avLst/>
          </a:prstGeom>
          <a:noFill/>
          <a:ln>
            <a:noFill/>
          </a:ln>
        </p:spPr>
      </p:pic>
      <p:sp>
        <p:nvSpPr>
          <p:cNvPr id="1010" name="Google Shape;1010;p288"/>
          <p:cNvSpPr txBox="1"/>
          <p:nvPr/>
        </p:nvSpPr>
        <p:spPr>
          <a:xfrm>
            <a:off x="1008255" y="79997"/>
            <a:ext cx="571980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Is sentiment_subjectivity proportional to sentiment_polarity?</a:t>
            </a:r>
            <a:endParaRPr/>
          </a:p>
        </p:txBody>
      </p:sp>
      <p:sp>
        <p:nvSpPr>
          <p:cNvPr id="1011" name="Google Shape;1011;p288"/>
          <p:cNvSpPr/>
          <p:nvPr/>
        </p:nvSpPr>
        <p:spPr>
          <a:xfrm>
            <a:off x="397549" y="154638"/>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2" name="Google Shape;1012;p288"/>
          <p:cNvSpPr txBox="1"/>
          <p:nvPr/>
        </p:nvSpPr>
        <p:spPr>
          <a:xfrm>
            <a:off x="22164" y="1730028"/>
            <a:ext cx="2868328" cy="23083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0" i="0" u="none" strike="noStrike" cap="none">
                <a:solidFill>
                  <a:srgbClr val="004B53"/>
                </a:solidFill>
                <a:latin typeface="Arial"/>
                <a:ea typeface="Arial"/>
                <a:cs typeface="Arial"/>
                <a:sym typeface="Arial"/>
              </a:rPr>
              <a:t>From the above scatter plot it can be concluded that sentiment subjectivity is not always proportional to sentiment polarity but in maximum number of case, shows a proportional behavior, when variance is too high or low</a:t>
            </a:r>
            <a:endParaRPr sz="1600" b="0" i="0" u="none" strike="noStrike" cap="none">
              <a:solidFill>
                <a:srgbClr val="004B53"/>
              </a:solidFill>
              <a:latin typeface="Arial"/>
              <a:ea typeface="Arial"/>
              <a:cs typeface="Arial"/>
              <a:sym typeface="Arial"/>
            </a:endParaRPr>
          </a:p>
        </p:txBody>
      </p:sp>
      <p:sp>
        <p:nvSpPr>
          <p:cNvPr id="1013" name="Google Shape;1013;p288"/>
          <p:cNvSpPr txBox="1"/>
          <p:nvPr/>
        </p:nvSpPr>
        <p:spPr>
          <a:xfrm>
            <a:off x="1" y="1667536"/>
            <a:ext cx="2868328" cy="2433309"/>
          </a:xfrm>
          <a:prstGeom prst="rect">
            <a:avLst/>
          </a:prstGeom>
          <a:noFill/>
          <a:ln w="12700" cap="flat" cmpd="sng">
            <a:solidFill>
              <a:srgbClr val="CC0000"/>
            </a:solidFill>
            <a:prstDash val="solid"/>
            <a:round/>
            <a:headEnd type="none" w="sm" len="sm"/>
            <a:tailEnd type="none" w="sm" len="sm"/>
          </a:ln>
        </p:spPr>
        <p:txBody>
          <a:bodyPr spcFirstLastPara="1" wrap="square" lIns="0" tIns="6350" rIns="0" bIns="0" anchor="t" anchorCtr="0">
            <a:spAutoFit/>
          </a:bodyPr>
          <a:lstStyle/>
          <a:p>
            <a:pPr marL="0" marR="0" lvl="0" indent="0" algn="l" rtl="0">
              <a:lnSpc>
                <a:spcPct val="100000"/>
              </a:lnSpc>
              <a:spcBef>
                <a:spcPts val="0"/>
              </a:spcBef>
              <a:spcAft>
                <a:spcPts val="0"/>
              </a:spcAft>
              <a:buNone/>
            </a:pPr>
            <a:endParaRPr sz="17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289"/>
          <p:cNvSpPr txBox="1"/>
          <p:nvPr/>
        </p:nvSpPr>
        <p:spPr>
          <a:xfrm>
            <a:off x="948545" y="156755"/>
            <a:ext cx="67881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Courier New"/>
                <a:ea typeface="Courier New"/>
                <a:cs typeface="Courier New"/>
                <a:sym typeface="Courier New"/>
              </a:rPr>
              <a:t>Co-Relation in merged data frame</a:t>
            </a:r>
            <a:endParaRPr/>
          </a:p>
        </p:txBody>
      </p:sp>
      <p:pic>
        <p:nvPicPr>
          <p:cNvPr id="1019" name="Google Shape;1019;p289"/>
          <p:cNvPicPr preferRelativeResize="0"/>
          <p:nvPr/>
        </p:nvPicPr>
        <p:blipFill rotWithShape="1">
          <a:blip r:embed="rId3">
            <a:alphaModFix/>
          </a:blip>
          <a:srcRect/>
          <a:stretch/>
        </p:blipFill>
        <p:spPr>
          <a:xfrm>
            <a:off x="2360668" y="705047"/>
            <a:ext cx="6755864" cy="4438453"/>
          </a:xfrm>
          <a:prstGeom prst="rect">
            <a:avLst/>
          </a:prstGeom>
          <a:noFill/>
          <a:ln>
            <a:noFill/>
          </a:ln>
        </p:spPr>
      </p:pic>
      <p:sp>
        <p:nvSpPr>
          <p:cNvPr id="1020" name="Google Shape;1020;p289"/>
          <p:cNvSpPr txBox="1"/>
          <p:nvPr/>
        </p:nvSpPr>
        <p:spPr>
          <a:xfrm>
            <a:off x="59803" y="1704975"/>
            <a:ext cx="2268530" cy="2217274"/>
          </a:xfrm>
          <a:prstGeom prst="rect">
            <a:avLst/>
          </a:prstGeom>
          <a:noFill/>
          <a:ln w="12700" cap="flat" cmpd="sng">
            <a:solidFill>
              <a:srgbClr val="CC0000"/>
            </a:solidFill>
            <a:prstDash val="solid"/>
            <a:round/>
            <a:headEnd type="none" w="sm" len="sm"/>
            <a:tailEnd type="none" w="sm" len="sm"/>
          </a:ln>
        </p:spPr>
        <p:txBody>
          <a:bodyPr spcFirstLastPara="1" wrap="square" lIns="0" tIns="1250" rIns="0" bIns="0" anchor="t" anchorCtr="0">
            <a:spAutoFit/>
          </a:bodyPr>
          <a:lstStyle/>
          <a:p>
            <a:pPr marL="91440" marR="83820" lvl="0" indent="0" algn="just" rtl="0">
              <a:lnSpc>
                <a:spcPct val="100000"/>
              </a:lnSpc>
              <a:spcBef>
                <a:spcPts val="0"/>
              </a:spcBef>
              <a:spcAft>
                <a:spcPts val="0"/>
              </a:spcAft>
              <a:buNone/>
            </a:pPr>
            <a:r>
              <a:rPr lang="en-US" sz="1600" b="0" i="0" u="none" strike="noStrike" cap="none">
                <a:solidFill>
                  <a:srgbClr val="124F5C"/>
                </a:solidFill>
                <a:latin typeface="Arial"/>
                <a:ea typeface="Arial"/>
                <a:cs typeface="Arial"/>
                <a:sym typeface="Arial"/>
              </a:rPr>
              <a:t>In this correlation matrix, There is not  a significant relationship between  Rating, Reviews, Size and Installs  with respect to the Sentiment polarity  and Sentiment subjectivity.</a:t>
            </a:r>
            <a:endParaRPr sz="1600" b="0" i="0" u="none" strike="noStrike" cap="none">
              <a:solidFill>
                <a:srgbClr val="000000"/>
              </a:solidFill>
              <a:latin typeface="Arial"/>
              <a:ea typeface="Arial"/>
              <a:cs typeface="Arial"/>
              <a:sym typeface="Arial"/>
            </a:endParaRPr>
          </a:p>
        </p:txBody>
      </p:sp>
      <p:sp>
        <p:nvSpPr>
          <p:cNvPr id="1021" name="Google Shape;1021;p289"/>
          <p:cNvSpPr/>
          <p:nvPr/>
        </p:nvSpPr>
        <p:spPr>
          <a:xfrm>
            <a:off x="261634" y="156755"/>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290"/>
          <p:cNvPicPr preferRelativeResize="0"/>
          <p:nvPr/>
        </p:nvPicPr>
        <p:blipFill rotWithShape="1">
          <a:blip r:embed="rId3">
            <a:alphaModFix/>
          </a:blip>
          <a:srcRect/>
          <a:stretch/>
        </p:blipFill>
        <p:spPr>
          <a:xfrm>
            <a:off x="155869" y="1440953"/>
            <a:ext cx="3753853" cy="2854751"/>
          </a:xfrm>
          <a:prstGeom prst="rect">
            <a:avLst/>
          </a:prstGeom>
          <a:noFill/>
          <a:ln>
            <a:noFill/>
          </a:ln>
        </p:spPr>
      </p:pic>
      <p:sp>
        <p:nvSpPr>
          <p:cNvPr id="1027" name="Google Shape;1027;p290"/>
          <p:cNvSpPr/>
          <p:nvPr/>
        </p:nvSpPr>
        <p:spPr>
          <a:xfrm>
            <a:off x="44865" y="86484"/>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28" name="Google Shape;1028;p290"/>
          <p:cNvPicPr preferRelativeResize="0"/>
          <p:nvPr/>
        </p:nvPicPr>
        <p:blipFill rotWithShape="1">
          <a:blip r:embed="rId5">
            <a:alphaModFix/>
          </a:blip>
          <a:srcRect/>
          <a:stretch/>
        </p:blipFill>
        <p:spPr>
          <a:xfrm>
            <a:off x="4048504" y="549727"/>
            <a:ext cx="5050631" cy="2318602"/>
          </a:xfrm>
          <a:prstGeom prst="rect">
            <a:avLst/>
          </a:prstGeom>
          <a:noFill/>
          <a:ln>
            <a:noFill/>
          </a:ln>
        </p:spPr>
      </p:pic>
      <p:pic>
        <p:nvPicPr>
          <p:cNvPr id="1029" name="Google Shape;1029;p290"/>
          <p:cNvPicPr preferRelativeResize="0"/>
          <p:nvPr/>
        </p:nvPicPr>
        <p:blipFill rotWithShape="1">
          <a:blip r:embed="rId6">
            <a:alphaModFix/>
          </a:blip>
          <a:srcRect/>
          <a:stretch/>
        </p:blipFill>
        <p:spPr>
          <a:xfrm>
            <a:off x="3955983" y="2868329"/>
            <a:ext cx="5157663" cy="2275172"/>
          </a:xfrm>
          <a:prstGeom prst="rect">
            <a:avLst/>
          </a:prstGeom>
          <a:noFill/>
          <a:ln>
            <a:noFill/>
          </a:ln>
        </p:spPr>
      </p:pic>
      <p:sp>
        <p:nvSpPr>
          <p:cNvPr id="1030" name="Google Shape;1030;p290"/>
          <p:cNvSpPr txBox="1"/>
          <p:nvPr/>
        </p:nvSpPr>
        <p:spPr>
          <a:xfrm>
            <a:off x="525002" y="86484"/>
            <a:ext cx="861899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1"/>
                </a:solidFill>
                <a:latin typeface="Arial"/>
                <a:ea typeface="Arial"/>
                <a:cs typeface="Arial"/>
                <a:sym typeface="Arial"/>
              </a:rPr>
              <a:t>Distribution of Apps updated over the Year and Month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8"/>
          <p:cNvSpPr txBox="1">
            <a:spLocks noGrp="1"/>
          </p:cNvSpPr>
          <p:nvPr>
            <p:ph type="title"/>
          </p:nvPr>
        </p:nvSpPr>
        <p:spPr>
          <a:xfrm>
            <a:off x="384724" y="503825"/>
            <a:ext cx="332232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800"/>
              <a:t>Challenges Faced</a:t>
            </a:r>
            <a:endParaRPr sz="2800"/>
          </a:p>
        </p:txBody>
      </p:sp>
      <p:sp>
        <p:nvSpPr>
          <p:cNvPr id="1036" name="Google Shape;1036;p18"/>
          <p:cNvSpPr txBox="1"/>
          <p:nvPr/>
        </p:nvSpPr>
        <p:spPr>
          <a:xfrm>
            <a:off x="62991" y="886988"/>
            <a:ext cx="8363584" cy="2233930"/>
          </a:xfrm>
          <a:prstGeom prst="rect">
            <a:avLst/>
          </a:prstGeom>
          <a:noFill/>
          <a:ln>
            <a:noFill/>
          </a:ln>
        </p:spPr>
        <p:txBody>
          <a:bodyPr spcFirstLastPara="1" wrap="square" lIns="0" tIns="53325" rIns="0" bIns="0" anchor="t" anchorCtr="0">
            <a:spAutoFit/>
          </a:bodyPr>
          <a:lstStyle/>
          <a:p>
            <a:pPr marL="469900" marR="0" lvl="0" indent="-457200" algn="just"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Reading the dataset and comprehending the problem statement.</a:t>
            </a:r>
            <a:endParaRPr sz="1800" b="0" i="0" u="none" strike="noStrike" cap="none">
              <a:solidFill>
                <a:srgbClr val="000000"/>
              </a:solidFill>
              <a:latin typeface="Verdana"/>
              <a:ea typeface="Verdana"/>
              <a:cs typeface="Verdana"/>
              <a:sym typeface="Verdana"/>
            </a:endParaRPr>
          </a:p>
          <a:p>
            <a:pPr marL="469265" marR="10795"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Examining the business KPIs for app development and devising a  solution to the problem.</a:t>
            </a:r>
            <a:endParaRPr sz="1800" b="0" i="0" u="none" strike="noStrike" cap="none">
              <a:solidFill>
                <a:srgbClr val="000000"/>
              </a:solidFill>
              <a:latin typeface="Verdana"/>
              <a:ea typeface="Verdana"/>
              <a:cs typeface="Verdana"/>
              <a:sym typeface="Verdana"/>
            </a:endParaRPr>
          </a:p>
          <a:p>
            <a:pPr marL="469900" marR="0" lvl="0" indent="-457200" algn="just" rtl="0">
              <a:lnSpc>
                <a:spcPct val="100000"/>
              </a:lnSpc>
              <a:spcBef>
                <a:spcPts val="325"/>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Handling the error, duplicate and NaN values in the dataset.</a:t>
            </a:r>
            <a:endParaRPr sz="1800" b="0" i="0" u="none" strike="noStrike" cap="none">
              <a:solidFill>
                <a:srgbClr val="000000"/>
              </a:solidFill>
              <a:latin typeface="Verdana"/>
              <a:ea typeface="Verdana"/>
              <a:cs typeface="Verdana"/>
              <a:sym typeface="Verdana"/>
            </a:endParaRPr>
          </a:p>
          <a:p>
            <a:pPr marL="469265" marR="5080"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Designing multiple visualizations to summarize the information in  the dataset and successfully communicate the results and trends to  the reader.</a:t>
            </a:r>
            <a:endParaRPr sz="1800" b="0" i="0" u="none" strike="noStrike" cap="none">
              <a:solidFill>
                <a:srgbClr val="000000"/>
              </a:solidFill>
              <a:latin typeface="Verdana"/>
              <a:ea typeface="Verdana"/>
              <a:cs typeface="Verdana"/>
              <a:sym typeface="Verdana"/>
            </a:endParaRPr>
          </a:p>
        </p:txBody>
      </p:sp>
      <p:sp>
        <p:nvSpPr>
          <p:cNvPr id="1037" name="Google Shape;1037;p18"/>
          <p:cNvSpPr/>
          <p:nvPr/>
        </p:nvSpPr>
        <p:spPr>
          <a:xfrm>
            <a:off x="0" y="3120918"/>
            <a:ext cx="9143981" cy="1122222"/>
          </a:xfrm>
          <a:prstGeom prst="rect">
            <a:avLst/>
          </a:prstGeom>
          <a:blipFill rotWithShape="1">
            <a:blip r:embed="rId3">
              <a:alphaModFix/>
            </a:blip>
            <a:stretch>
              <a:fillRect/>
            </a:stretch>
          </a:blipFill>
          <a:ln w="9525" cap="flat" cmpd="sng">
            <a:solidFill>
              <a:schemeClr val="dk1"/>
            </a:solidFill>
            <a:prstDash val="solid"/>
            <a:round/>
            <a:headEnd type="none" w="sm" len="sm"/>
            <a:tailEnd type="none" w="sm" len="sm"/>
          </a:ln>
          <a:effectLst>
            <a:reflection stA="50000" endA="295" endPos="92000" dist="101600" dir="5400000" sy="-100000" algn="bl" rotWithShape="0"/>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8" name="Google Shape;1038;p18"/>
          <p:cNvSpPr txBox="1"/>
          <p:nvPr/>
        </p:nvSpPr>
        <p:spPr>
          <a:xfrm>
            <a:off x="3158065" y="284562"/>
            <a:ext cx="33223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100"/>
              </a:spcBef>
              <a:spcAft>
                <a:spcPts val="0"/>
              </a:spcAft>
              <a:buClr>
                <a:srgbClr val="CC0000"/>
              </a:buClr>
              <a:buSzPts val="2800"/>
              <a:buFont typeface="Arial"/>
              <a:buNone/>
            </a:pPr>
            <a:r>
              <a:rPr lang="en-US" sz="2800" b="1" i="0" u="none" strike="noStrike" cap="none">
                <a:solidFill>
                  <a:schemeClr val="dk1"/>
                </a:solidFill>
                <a:latin typeface="Arial"/>
                <a:ea typeface="Arial"/>
                <a:cs typeface="Arial"/>
                <a:sym typeface="Arial"/>
              </a:rPr>
              <a:t>Challenges Faced</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27"/>
          <p:cNvSpPr txBox="1">
            <a:spLocks noGrp="1"/>
          </p:cNvSpPr>
          <p:nvPr>
            <p:ph type="title"/>
          </p:nvPr>
        </p:nvSpPr>
        <p:spPr>
          <a:xfrm>
            <a:off x="3323166" y="287868"/>
            <a:ext cx="2497667" cy="4565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800" b="1">
                <a:solidFill>
                  <a:schemeClr val="dk1"/>
                </a:solidFill>
                <a:latin typeface="Arial"/>
                <a:ea typeface="Arial"/>
                <a:cs typeface="Arial"/>
                <a:sym typeface="Arial"/>
              </a:rPr>
              <a:t>Conclusion’s</a:t>
            </a:r>
            <a:endParaRPr sz="2800" b="1">
              <a:solidFill>
                <a:schemeClr val="dk1"/>
              </a:solidFill>
              <a:latin typeface="Arial"/>
              <a:ea typeface="Arial"/>
              <a:cs typeface="Arial"/>
              <a:sym typeface="Arial"/>
            </a:endParaRPr>
          </a:p>
        </p:txBody>
      </p:sp>
      <p:sp>
        <p:nvSpPr>
          <p:cNvPr id="1044" name="Google Shape;1044;p27"/>
          <p:cNvSpPr txBox="1"/>
          <p:nvPr/>
        </p:nvSpPr>
        <p:spPr>
          <a:xfrm>
            <a:off x="195249" y="828801"/>
            <a:ext cx="8753500" cy="4090222"/>
          </a:xfrm>
          <a:prstGeom prst="rect">
            <a:avLst/>
          </a:prstGeom>
          <a:noFill/>
          <a:ln>
            <a:noFill/>
          </a:ln>
        </p:spPr>
        <p:txBody>
          <a:bodyPr spcFirstLastPara="1" wrap="square" lIns="0" tIns="118725" rIns="0" bIns="0" anchor="t" anchorCtr="0">
            <a:spAutoFit/>
          </a:bodyPr>
          <a:lstStyle/>
          <a:p>
            <a:pPr marL="36000" marR="0" lvl="0" indent="0" algn="just" rtl="0">
              <a:lnSpc>
                <a:spcPct val="100000"/>
              </a:lnSpc>
              <a:spcBef>
                <a:spcPts val="0"/>
              </a:spcBef>
              <a:spcAft>
                <a:spcPts val="0"/>
              </a:spcAft>
              <a:buNone/>
            </a:pPr>
            <a:r>
              <a:rPr lang="en-US" sz="1400" b="1" i="0" u="none" strike="noStrike" cap="none">
                <a:solidFill>
                  <a:srgbClr val="004B53"/>
                </a:solidFill>
                <a:latin typeface="Verdana"/>
                <a:ea typeface="Verdana"/>
                <a:cs typeface="Verdana"/>
                <a:sym typeface="Verdana"/>
              </a:rPr>
              <a:t>92.19% </a:t>
            </a:r>
            <a:r>
              <a:rPr lang="en-US" sz="1400" b="0" i="0" u="none" strike="noStrike" cap="none">
                <a:solidFill>
                  <a:srgbClr val="004B53"/>
                </a:solidFill>
                <a:latin typeface="Verdana"/>
                <a:ea typeface="Verdana"/>
                <a:cs typeface="Verdana"/>
                <a:sym typeface="Verdana"/>
              </a:rPr>
              <a:t>apps are </a:t>
            </a:r>
            <a:r>
              <a:rPr lang="en-US" sz="1400" b="1" i="0" u="none" strike="noStrike" cap="none">
                <a:solidFill>
                  <a:srgbClr val="004B53"/>
                </a:solidFill>
                <a:latin typeface="Verdana"/>
                <a:ea typeface="Verdana"/>
                <a:cs typeface="Verdana"/>
                <a:sym typeface="Verdana"/>
              </a:rPr>
              <a:t>Free </a:t>
            </a:r>
            <a:r>
              <a:rPr lang="en-US" sz="1400" b="0" i="0" u="none" strike="noStrike" cap="none">
                <a:solidFill>
                  <a:srgbClr val="004B53"/>
                </a:solidFill>
                <a:latin typeface="Verdana"/>
                <a:ea typeface="Verdana"/>
                <a:cs typeface="Verdana"/>
                <a:sym typeface="Verdana"/>
              </a:rPr>
              <a:t>and 7.81% apps are paid in type.</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81.80% </a:t>
            </a:r>
            <a:r>
              <a:rPr lang="en-US" sz="1400" b="0" i="0" u="none" strike="noStrike" cap="none">
                <a:solidFill>
                  <a:srgbClr val="004B53"/>
                </a:solidFill>
                <a:latin typeface="Verdana"/>
                <a:ea typeface="Verdana"/>
                <a:cs typeface="Verdana"/>
                <a:sym typeface="Verdana"/>
              </a:rPr>
              <a:t>apps have </a:t>
            </a:r>
            <a:r>
              <a:rPr lang="en-US" sz="1400" b="1" i="0" u="none" strike="noStrike" cap="none">
                <a:solidFill>
                  <a:srgbClr val="004B53"/>
                </a:solidFill>
                <a:latin typeface="Verdana"/>
                <a:ea typeface="Verdana"/>
                <a:cs typeface="Verdana"/>
                <a:sym typeface="Verdana"/>
              </a:rPr>
              <a:t>Everyone </a:t>
            </a:r>
            <a:r>
              <a:rPr lang="en-US" sz="1400" b="0" i="0" u="none" strike="noStrike" cap="none">
                <a:solidFill>
                  <a:srgbClr val="004B53"/>
                </a:solidFill>
                <a:latin typeface="Verdana"/>
                <a:ea typeface="Verdana"/>
                <a:cs typeface="Verdana"/>
                <a:sym typeface="Verdana"/>
              </a:rPr>
              <a:t>content rating.</a:t>
            </a:r>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Events </a:t>
            </a:r>
            <a:r>
              <a:rPr lang="en-US" sz="1400" b="0" i="0" u="none" strike="noStrike" cap="none">
                <a:solidFill>
                  <a:srgbClr val="004B53"/>
                </a:solidFill>
                <a:latin typeface="Verdana"/>
                <a:ea typeface="Verdana"/>
                <a:cs typeface="Verdana"/>
                <a:sym typeface="Verdana"/>
              </a:rPr>
              <a:t>category has a </a:t>
            </a:r>
            <a:r>
              <a:rPr lang="en-US" sz="1400" b="1" i="0" u="none" strike="noStrike" cap="none">
                <a:solidFill>
                  <a:srgbClr val="004B53"/>
                </a:solidFill>
                <a:latin typeface="Verdana"/>
                <a:ea typeface="Verdana"/>
                <a:cs typeface="Verdana"/>
                <a:sym typeface="Verdana"/>
              </a:rPr>
              <a:t>highest mean rating of 4.39 </a:t>
            </a:r>
            <a:r>
              <a:rPr lang="en-US" sz="1400" b="0" i="0" u="none" strike="noStrike" cap="none">
                <a:solidFill>
                  <a:srgbClr val="004B53"/>
                </a:solidFill>
                <a:latin typeface="Verdana"/>
                <a:ea typeface="Verdana"/>
                <a:cs typeface="Verdana"/>
                <a:sym typeface="Verdana"/>
              </a:rPr>
              <a:t>and Dating category has lowest 4.05 rating.</a:t>
            </a:r>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Family, Game and Tools are top three </a:t>
            </a:r>
            <a:r>
              <a:rPr lang="en-US" sz="1400" b="0" i="0" u="none" strike="noStrike" cap="none">
                <a:solidFill>
                  <a:srgbClr val="004B53"/>
                </a:solidFill>
                <a:latin typeface="Verdana"/>
                <a:ea typeface="Verdana"/>
                <a:cs typeface="Verdana"/>
                <a:sym typeface="Verdana"/>
              </a:rPr>
              <a:t>categories having 1906, 926 and 829 app count. </a:t>
            </a:r>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Most competitive category: </a:t>
            </a:r>
            <a:r>
              <a:rPr lang="en-US" sz="1400" b="1" i="0" u="none" strike="noStrike" cap="none">
                <a:solidFill>
                  <a:srgbClr val="004B53"/>
                </a:solidFill>
                <a:latin typeface="Verdana"/>
                <a:ea typeface="Verdana"/>
                <a:cs typeface="Verdana"/>
                <a:sym typeface="Verdana"/>
              </a:rPr>
              <a:t>Family</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Category with the highest number of installs: </a:t>
            </a:r>
            <a:r>
              <a:rPr lang="en-US" sz="1400" b="1" i="0" u="none" strike="noStrike" cap="none">
                <a:solidFill>
                  <a:srgbClr val="004B53"/>
                </a:solidFill>
                <a:latin typeface="Verdana"/>
                <a:ea typeface="Verdana"/>
                <a:cs typeface="Verdana"/>
                <a:sym typeface="Verdana"/>
              </a:rPr>
              <a:t>Game</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Tools, Entertainment, Education, Business and Medical are top Genres.</a:t>
            </a:r>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8783 Apps </a:t>
            </a:r>
            <a:r>
              <a:rPr lang="en-US" sz="1400" b="0" i="0" u="none" strike="noStrike" cap="none">
                <a:solidFill>
                  <a:srgbClr val="004B53"/>
                </a:solidFill>
                <a:latin typeface="Verdana"/>
                <a:ea typeface="Verdana"/>
                <a:cs typeface="Verdana"/>
                <a:sym typeface="Verdana"/>
              </a:rPr>
              <a:t>are having size less than or equal to </a:t>
            </a:r>
            <a:r>
              <a:rPr lang="en-US" sz="1400" b="1" i="0" u="none" strike="noStrike" cap="none">
                <a:solidFill>
                  <a:srgbClr val="004B53"/>
                </a:solidFill>
                <a:latin typeface="Verdana"/>
                <a:ea typeface="Verdana"/>
                <a:cs typeface="Verdana"/>
                <a:sym typeface="Verdana"/>
              </a:rPr>
              <a:t>50 MB.</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7749 Apps </a:t>
            </a:r>
            <a:r>
              <a:rPr lang="en-US" sz="1400" b="0" i="0" u="none" strike="noStrike" cap="none">
                <a:solidFill>
                  <a:srgbClr val="004B53"/>
                </a:solidFill>
                <a:latin typeface="Verdana"/>
                <a:ea typeface="Verdana"/>
                <a:cs typeface="Verdana"/>
                <a:sym typeface="Verdana"/>
              </a:rPr>
              <a:t>has rating </a:t>
            </a:r>
            <a:r>
              <a:rPr lang="en-US" sz="1400" b="1" i="0" u="none" strike="noStrike" cap="none">
                <a:solidFill>
                  <a:srgbClr val="004B53"/>
                </a:solidFill>
                <a:latin typeface="Verdana"/>
                <a:ea typeface="Verdana"/>
                <a:cs typeface="Verdana"/>
                <a:sym typeface="Verdana"/>
              </a:rPr>
              <a:t>more than 4.0 </a:t>
            </a:r>
            <a:r>
              <a:rPr lang="en-US" sz="1400" b="0" i="0" u="none" strike="noStrike" cap="none">
                <a:solidFill>
                  <a:srgbClr val="004B53"/>
                </a:solidFill>
                <a:latin typeface="Verdana"/>
                <a:ea typeface="Verdana"/>
                <a:cs typeface="Verdana"/>
                <a:sym typeface="Verdana"/>
              </a:rPr>
              <a:t>including both type of app.</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Overall sentiment count </a:t>
            </a:r>
            <a:r>
              <a:rPr lang="en-US" sz="1400" b="0" i="0" u="none" strike="noStrike" cap="none">
                <a:solidFill>
                  <a:srgbClr val="004B53"/>
                </a:solidFill>
                <a:latin typeface="Verdana"/>
                <a:ea typeface="Verdana"/>
                <a:cs typeface="Verdana"/>
                <a:sym typeface="Verdana"/>
              </a:rPr>
              <a:t>of merged dataset in which </a:t>
            </a:r>
            <a:r>
              <a:rPr lang="en-US" sz="1400" b="1" i="0" u="none" strike="noStrike" cap="none">
                <a:solidFill>
                  <a:srgbClr val="004B53"/>
                </a:solidFill>
                <a:latin typeface="Verdana"/>
                <a:ea typeface="Verdana"/>
                <a:cs typeface="Verdana"/>
                <a:sym typeface="Verdana"/>
              </a:rPr>
              <a:t>Positive sentiment count is 64%, Negative  22% and Neutral 14%.</a:t>
            </a:r>
            <a:r>
              <a:rPr lang="en-US" sz="1400" b="0" i="0" u="none" strike="noStrike" cap="none">
                <a:solidFill>
                  <a:srgbClr val="004B53"/>
                </a:solidFill>
                <a:latin typeface="Verdana"/>
                <a:ea typeface="Verdana"/>
                <a:cs typeface="Verdana"/>
                <a:sym typeface="Verdana"/>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291"/>
          <p:cNvSpPr txBox="1"/>
          <p:nvPr/>
        </p:nvSpPr>
        <p:spPr>
          <a:xfrm>
            <a:off x="160866" y="946870"/>
            <a:ext cx="8662881" cy="3908762"/>
          </a:xfrm>
          <a:prstGeom prst="rect">
            <a:avLst/>
          </a:prstGeom>
          <a:noFill/>
          <a:ln>
            <a:noFill/>
          </a:ln>
        </p:spPr>
        <p:txBody>
          <a:bodyPr spcFirstLastPara="1" wrap="square" lIns="91425" tIns="45700" rIns="91425" bIns="45700" anchor="t" anchorCtr="0">
            <a:spAutoFit/>
          </a:bodyPr>
          <a:lstStyle/>
          <a:p>
            <a:pPr marL="36000" marR="0" lvl="0" indent="0" algn="just" rtl="0">
              <a:lnSpc>
                <a:spcPct val="100000"/>
              </a:lnSpc>
              <a:spcBef>
                <a:spcPts val="0"/>
              </a:spcBef>
              <a:spcAft>
                <a:spcPts val="0"/>
              </a:spcAft>
              <a:buNone/>
            </a:pPr>
            <a:r>
              <a:rPr lang="en-US" sz="1400" b="0" i="0" u="none" strike="noStrike" cap="none">
                <a:solidFill>
                  <a:srgbClr val="004B53"/>
                </a:solidFill>
                <a:latin typeface="Verdana"/>
                <a:ea typeface="Verdana"/>
                <a:cs typeface="Verdana"/>
                <a:sym typeface="Verdana"/>
              </a:rPr>
              <a:t>It's good to develop a </a:t>
            </a:r>
            <a:r>
              <a:rPr lang="en-US" sz="1400" b="1" i="0" u="none" strike="noStrike" cap="none">
                <a:solidFill>
                  <a:srgbClr val="004B53"/>
                </a:solidFill>
                <a:latin typeface="Verdana"/>
                <a:ea typeface="Verdana"/>
                <a:cs typeface="Verdana"/>
                <a:sym typeface="Verdana"/>
              </a:rPr>
              <a:t>Free type </a:t>
            </a:r>
            <a:r>
              <a:rPr lang="en-US" sz="1400" b="0" i="0" u="none" strike="noStrike" cap="none">
                <a:solidFill>
                  <a:srgbClr val="004B53"/>
                </a:solidFill>
                <a:latin typeface="Verdana"/>
                <a:ea typeface="Verdana"/>
                <a:cs typeface="Verdana"/>
                <a:sym typeface="Verdana"/>
              </a:rPr>
              <a:t>app and having a content rating for </a:t>
            </a:r>
            <a:r>
              <a:rPr lang="en-US" sz="1400" b="1" i="0" u="none" strike="noStrike" cap="none">
                <a:solidFill>
                  <a:srgbClr val="004B53"/>
                </a:solidFill>
                <a:latin typeface="Verdana"/>
                <a:ea typeface="Verdana"/>
                <a:cs typeface="Verdana"/>
                <a:sym typeface="Verdana"/>
              </a:rPr>
              <a:t>Everyone.</a:t>
            </a:r>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Percentage of apps that are top rated = </a:t>
            </a:r>
            <a:r>
              <a:rPr lang="en-US" sz="1400" b="1" i="0" u="none" strike="noStrike" cap="none">
                <a:solidFill>
                  <a:srgbClr val="004B53"/>
                </a:solidFill>
                <a:latin typeface="Verdana"/>
                <a:ea typeface="Verdana"/>
                <a:cs typeface="Verdana"/>
                <a:sym typeface="Verdana"/>
              </a:rPr>
              <a:t>                      81.80%</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There are </a:t>
            </a:r>
            <a:r>
              <a:rPr lang="en-US" sz="1400" b="1" i="0" u="none" strike="noStrike" cap="none">
                <a:solidFill>
                  <a:srgbClr val="004B53"/>
                </a:solidFill>
                <a:latin typeface="Verdana"/>
                <a:ea typeface="Verdana"/>
                <a:cs typeface="Verdana"/>
                <a:sym typeface="Verdana"/>
              </a:rPr>
              <a:t>20 </a:t>
            </a:r>
            <a:r>
              <a:rPr lang="en-US" sz="1400" b="0" i="0" u="none" strike="noStrike" cap="none">
                <a:solidFill>
                  <a:srgbClr val="004B53"/>
                </a:solidFill>
                <a:latin typeface="Verdana"/>
                <a:ea typeface="Verdana"/>
                <a:cs typeface="Verdana"/>
                <a:sym typeface="Verdana"/>
              </a:rPr>
              <a:t>free apps that have been installed over a </a:t>
            </a:r>
            <a:r>
              <a:rPr lang="en-US" sz="1400" b="1" i="0" u="none" strike="noStrike" cap="none">
                <a:solidFill>
                  <a:srgbClr val="004B53"/>
                </a:solidFill>
                <a:latin typeface="Verdana"/>
                <a:ea typeface="Verdana"/>
                <a:cs typeface="Verdana"/>
                <a:sym typeface="Verdana"/>
              </a:rPr>
              <a:t>billion </a:t>
            </a:r>
            <a:r>
              <a:rPr lang="en-US" sz="1400" b="0" i="0" u="none" strike="noStrike" cap="none">
                <a:solidFill>
                  <a:srgbClr val="004B53"/>
                </a:solidFill>
                <a:latin typeface="Verdana"/>
                <a:ea typeface="Verdana"/>
                <a:cs typeface="Verdana"/>
                <a:sym typeface="Verdana"/>
              </a:rPr>
              <a:t>times</a:t>
            </a:r>
            <a:endParaRPr sz="1400" b="0" i="0" u="none" strike="noStrike" cap="none">
              <a:solidFill>
                <a:srgbClr val="004B53"/>
              </a:solidFill>
              <a:latin typeface="Verdana"/>
              <a:ea typeface="Verdana"/>
              <a:cs typeface="Verdana"/>
              <a:sym typeface="Verdana"/>
            </a:endParaRPr>
          </a:p>
          <a:p>
            <a:pPr marL="36000" marR="508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Minecraft </a:t>
            </a:r>
            <a:r>
              <a:rPr lang="en-US" sz="1400" b="0" i="0" u="none" strike="noStrike" cap="none">
                <a:solidFill>
                  <a:srgbClr val="004B53"/>
                </a:solidFill>
                <a:latin typeface="Verdana"/>
                <a:ea typeface="Verdana"/>
                <a:cs typeface="Verdana"/>
                <a:sym typeface="Verdana"/>
              </a:rPr>
              <a:t>is the only app in the paid category with over </a:t>
            </a:r>
            <a:r>
              <a:rPr lang="en-US" sz="1400" b="1" i="0" u="none" strike="noStrike" cap="none">
                <a:solidFill>
                  <a:srgbClr val="004B53"/>
                </a:solidFill>
                <a:latin typeface="Verdana"/>
                <a:ea typeface="Verdana"/>
                <a:cs typeface="Verdana"/>
                <a:sym typeface="Verdana"/>
              </a:rPr>
              <a:t>10M </a:t>
            </a:r>
            <a:r>
              <a:rPr lang="en-US" sz="1400" b="0" i="0" u="none" strike="noStrike" cap="none">
                <a:solidFill>
                  <a:srgbClr val="004B53"/>
                </a:solidFill>
                <a:latin typeface="Verdana"/>
                <a:ea typeface="Verdana"/>
                <a:cs typeface="Verdana"/>
                <a:sym typeface="Verdana"/>
              </a:rPr>
              <a:t>installs,  and also has produced the most revenue only from installation fee.</a:t>
            </a:r>
            <a:endParaRPr sz="1400" b="0"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Price, Rating, Size </a:t>
            </a:r>
            <a:r>
              <a:rPr lang="en-US" sz="1400" b="1" i="0" u="none" strike="noStrike" cap="none">
                <a:solidFill>
                  <a:srgbClr val="004B53"/>
                </a:solidFill>
                <a:latin typeface="Verdana"/>
                <a:ea typeface="Verdana"/>
                <a:cs typeface="Verdana"/>
                <a:sym typeface="Verdana"/>
              </a:rPr>
              <a:t>has no or very less correlation </a:t>
            </a:r>
            <a:r>
              <a:rPr lang="en-US" sz="1400" b="0" i="0" u="none" strike="noStrike" cap="none">
                <a:solidFill>
                  <a:srgbClr val="004B53"/>
                </a:solidFill>
                <a:latin typeface="Verdana"/>
                <a:ea typeface="Verdana"/>
                <a:cs typeface="Verdana"/>
                <a:sym typeface="Verdana"/>
              </a:rPr>
              <a:t>with </a:t>
            </a:r>
            <a:r>
              <a:rPr lang="en-US" sz="1400" b="1" i="0" u="none" strike="noStrike" cap="none">
                <a:solidFill>
                  <a:srgbClr val="004B53"/>
                </a:solidFill>
                <a:latin typeface="Verdana"/>
                <a:ea typeface="Verdana"/>
                <a:cs typeface="Verdana"/>
                <a:sym typeface="Verdana"/>
              </a:rPr>
              <a:t>Sentiment Polarity</a:t>
            </a:r>
            <a:r>
              <a:rPr lang="en-US" sz="1400" b="0" i="0" u="none" strike="noStrike" cap="none">
                <a:solidFill>
                  <a:srgbClr val="004B53"/>
                </a:solidFill>
                <a:latin typeface="Verdana"/>
                <a:ea typeface="Verdana"/>
                <a:cs typeface="Verdana"/>
                <a:sym typeface="Verdana"/>
              </a:rPr>
              <a:t>.</a:t>
            </a:r>
            <a:endParaRPr sz="1400" b="1" i="0" u="none" strike="noStrike" cap="none">
              <a:solidFill>
                <a:srgbClr val="004B53"/>
              </a:solidFill>
              <a:latin typeface="Verdana"/>
              <a:ea typeface="Verdana"/>
              <a:cs typeface="Verdana"/>
              <a:sym typeface="Verdana"/>
            </a:endParaRPr>
          </a:p>
          <a:p>
            <a:pPr marL="36000" marR="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The median size of the apps in the play store is 12 MB</a:t>
            </a:r>
            <a:endParaRPr/>
          </a:p>
          <a:p>
            <a:pPr marL="36000" marR="2413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The apps whose size </a:t>
            </a:r>
            <a:r>
              <a:rPr lang="en-US" sz="1400" b="1" i="0" u="none" strike="noStrike" cap="none">
                <a:solidFill>
                  <a:srgbClr val="004B53"/>
                </a:solidFill>
                <a:latin typeface="Verdana"/>
                <a:ea typeface="Verdana"/>
                <a:cs typeface="Verdana"/>
                <a:sym typeface="Verdana"/>
              </a:rPr>
              <a:t>varies with device </a:t>
            </a:r>
            <a:r>
              <a:rPr lang="en-US" sz="1400" b="0" i="0" u="none" strike="noStrike" cap="none">
                <a:solidFill>
                  <a:srgbClr val="004B53"/>
                </a:solidFill>
                <a:latin typeface="Verdana"/>
                <a:ea typeface="Verdana"/>
                <a:cs typeface="Verdana"/>
                <a:sym typeface="Verdana"/>
              </a:rPr>
              <a:t>has the highest number  average app installs.</a:t>
            </a:r>
            <a:endParaRPr/>
          </a:p>
          <a:p>
            <a:pPr marL="36000" marR="5080" lvl="0" indent="0" algn="just" rtl="0">
              <a:lnSpc>
                <a:spcPct val="100000"/>
              </a:lnSpc>
              <a:spcBef>
                <a:spcPts val="1200"/>
              </a:spcBef>
              <a:spcAft>
                <a:spcPts val="0"/>
              </a:spcAft>
              <a:buNone/>
            </a:pPr>
            <a:r>
              <a:rPr lang="en-US" sz="1400" b="0" i="0" u="none" strike="noStrike" cap="none">
                <a:solidFill>
                  <a:srgbClr val="004B53"/>
                </a:solidFill>
                <a:latin typeface="Verdana"/>
                <a:ea typeface="Verdana"/>
                <a:cs typeface="Verdana"/>
                <a:sym typeface="Verdana"/>
              </a:rPr>
              <a:t>The apps whose size is </a:t>
            </a:r>
            <a:r>
              <a:rPr lang="en-US" sz="1400" b="1" i="0" u="none" strike="noStrike" cap="none">
                <a:solidFill>
                  <a:srgbClr val="004B53"/>
                </a:solidFill>
                <a:latin typeface="Verdana"/>
                <a:ea typeface="Verdana"/>
                <a:cs typeface="Verdana"/>
                <a:sym typeface="Verdana"/>
              </a:rPr>
              <a:t>greater than 90 MB </a:t>
            </a:r>
            <a:r>
              <a:rPr lang="en-US" sz="1400" b="0" i="0" u="none" strike="noStrike" cap="none">
                <a:solidFill>
                  <a:srgbClr val="004B53"/>
                </a:solidFill>
                <a:latin typeface="Verdana"/>
                <a:ea typeface="Verdana"/>
                <a:cs typeface="Verdana"/>
                <a:sym typeface="Verdana"/>
              </a:rPr>
              <a:t>has the highest number  of average user reviews, ie, they are more popular than the rest.</a:t>
            </a:r>
            <a:endParaRPr/>
          </a:p>
          <a:p>
            <a:pPr marL="36000" marR="10160" lvl="0" indent="0" algn="just" rtl="0">
              <a:lnSpc>
                <a:spcPct val="100000"/>
              </a:lnSpc>
              <a:spcBef>
                <a:spcPts val="1200"/>
              </a:spcBef>
              <a:spcAft>
                <a:spcPts val="0"/>
              </a:spcAft>
              <a:buNone/>
            </a:pPr>
            <a:r>
              <a:rPr lang="en-US" sz="1400" b="1" i="0" u="none" strike="noStrike" cap="none">
                <a:solidFill>
                  <a:srgbClr val="004B53"/>
                </a:solidFill>
                <a:latin typeface="Verdana"/>
                <a:ea typeface="Verdana"/>
                <a:cs typeface="Verdana"/>
                <a:sym typeface="Verdana"/>
              </a:rPr>
              <a:t>Helix Jump </a:t>
            </a:r>
            <a:r>
              <a:rPr lang="en-US" sz="1400" b="0" i="0" u="none" strike="noStrike" cap="none">
                <a:solidFill>
                  <a:srgbClr val="004B53"/>
                </a:solidFill>
                <a:latin typeface="Verdana"/>
                <a:ea typeface="Verdana"/>
                <a:cs typeface="Verdana"/>
                <a:sym typeface="Verdana"/>
              </a:rPr>
              <a:t>has the highest number of positive reviews and </a:t>
            </a:r>
            <a:r>
              <a:rPr lang="en-US" sz="1400" b="1" i="0" u="none" strike="noStrike" cap="none">
                <a:solidFill>
                  <a:srgbClr val="004B53"/>
                </a:solidFill>
                <a:latin typeface="Verdana"/>
                <a:ea typeface="Verdana"/>
                <a:cs typeface="Verdana"/>
                <a:sym typeface="Verdana"/>
              </a:rPr>
              <a:t>Angry  Birds Classic </a:t>
            </a:r>
            <a:r>
              <a:rPr lang="en-US" sz="1400" b="0" i="0" u="none" strike="noStrike" cap="none">
                <a:solidFill>
                  <a:srgbClr val="004B53"/>
                </a:solidFill>
                <a:latin typeface="Verdana"/>
                <a:ea typeface="Verdana"/>
                <a:cs typeface="Verdana"/>
                <a:sym typeface="Verdana"/>
              </a:rPr>
              <a:t>has the highest number of negative reviews.</a:t>
            </a:r>
            <a:endParaRPr/>
          </a:p>
        </p:txBody>
      </p:sp>
      <p:sp>
        <p:nvSpPr>
          <p:cNvPr id="1050" name="Google Shape;1050;p291"/>
          <p:cNvSpPr txBox="1">
            <a:spLocks noGrp="1"/>
          </p:cNvSpPr>
          <p:nvPr>
            <p:ph type="title"/>
          </p:nvPr>
        </p:nvSpPr>
        <p:spPr>
          <a:xfrm>
            <a:off x="3323166" y="287868"/>
            <a:ext cx="2497667" cy="45653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2800"/>
              <a:buNone/>
            </a:pPr>
            <a:r>
              <a:rPr lang="en-US" sz="2800" b="1">
                <a:solidFill>
                  <a:schemeClr val="dk1"/>
                </a:solidFill>
                <a:latin typeface="Arial"/>
                <a:ea typeface="Arial"/>
                <a:cs typeface="Arial"/>
                <a:sym typeface="Arial"/>
              </a:rPr>
              <a:t>Conclusion’s</a:t>
            </a:r>
            <a:endParaRPr sz="2800" b="1">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a:solidFill>
                  <a:schemeClr val="dk1"/>
                </a:solidFill>
                <a:latin typeface="Arial"/>
                <a:ea typeface="Arial"/>
                <a:cs typeface="Arial"/>
                <a:sym typeface="Arial"/>
              </a:rPr>
              <a:t>Introduction</a:t>
            </a:r>
            <a:endParaRPr sz="2800" b="0" i="0" u="none" strike="noStrike" cap="none">
              <a:solidFill>
                <a:srgbClr val="000000"/>
              </a:solidFill>
              <a:latin typeface="Arial"/>
              <a:ea typeface="Arial"/>
              <a:cs typeface="Arial"/>
              <a:sym typeface="Arial"/>
            </a:endParaRPr>
          </a:p>
        </p:txBody>
      </p:sp>
      <p:sp>
        <p:nvSpPr>
          <p:cNvPr id="804" name="Google Shape;804;p3"/>
          <p:cNvSpPr txBox="1"/>
          <p:nvPr/>
        </p:nvSpPr>
        <p:spPr>
          <a:xfrm>
            <a:off x="0" y="830638"/>
            <a:ext cx="9144000" cy="4312862"/>
          </a:xfrm>
          <a:prstGeom prst="rect">
            <a:avLst/>
          </a:prstGeom>
          <a:noFill/>
          <a:ln>
            <a:noFill/>
          </a:ln>
        </p:spPr>
        <p:txBody>
          <a:bodyPr spcFirstLastPara="1" wrap="square" lIns="91425" tIns="45700" rIns="91425" bIns="45700" anchor="t" anchorCtr="0">
            <a:noAutofit/>
          </a:bodyPr>
          <a:lstStyle/>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Android is the most popular operating system in the world, with over 2.5 billion active users spanning over 190 countries.</a:t>
            </a:r>
            <a:endParaRPr sz="1600" b="0" i="0" u="none" strike="noStrike" cap="none">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Google Play was launched on March 6, 2012, bringing together Android Market marking a shift in Google's digital distribution strategy .</a:t>
            </a:r>
            <a:endParaRPr sz="1600" b="0" i="0" u="none" strike="noStrike" cap="none">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 Android is the dominant mobile operating system today more than 85% of all mobile devices running Google’s OS. The Google Play Store is the largest and most popular Android app store. </a:t>
            </a:r>
            <a:endParaRPr sz="1600" b="0" i="0" u="none" strike="noStrike" cap="none">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There are more than 3.04 million apps found on Google Play Store.</a:t>
            </a:r>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 The Play Store apps data has enormous potential to drive app-making businesses to success.</a:t>
            </a:r>
            <a:endParaRPr sz="1600" b="0" i="0" u="none" strike="noStrike" cap="none">
              <a:solidFill>
                <a:srgbClr val="004B53"/>
              </a:solidFill>
              <a:latin typeface="Verdana"/>
              <a:ea typeface="Verdana"/>
              <a:cs typeface="Verdana"/>
              <a:sym typeface="Verdana"/>
            </a:endParaRPr>
          </a:p>
          <a:p>
            <a:pPr marL="21600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4B53"/>
                </a:solidFill>
                <a:latin typeface="Verdana"/>
                <a:ea typeface="Verdana"/>
                <a:cs typeface="Verdana"/>
                <a:sym typeface="Verdana"/>
              </a:rPr>
              <a:t>Actionable insights can be drawn for developers to work on and capture the Android market. The main goal of our project is-</a:t>
            </a:r>
            <a:endParaRPr sz="1600" b="0" i="0" u="none" strike="noStrike" cap="none">
              <a:solidFill>
                <a:srgbClr val="004B53"/>
              </a:solidFill>
              <a:latin typeface="Verdana"/>
              <a:ea typeface="Verdana"/>
              <a:cs typeface="Verdana"/>
              <a:sym typeface="Verdana"/>
            </a:endParaRPr>
          </a:p>
          <a:p>
            <a:pPr marL="343080" marR="0" lvl="0" indent="-343080" algn="just" rtl="0">
              <a:lnSpc>
                <a:spcPct val="100000"/>
              </a:lnSpc>
              <a:spcBef>
                <a:spcPts val="0"/>
              </a:spcBef>
              <a:spcAft>
                <a:spcPts val="0"/>
              </a:spcAft>
              <a:buClr>
                <a:srgbClr val="000000"/>
              </a:buClr>
              <a:buSzPts val="1600"/>
              <a:buFont typeface="Arial"/>
              <a:buAutoNum type="arabicParenR"/>
            </a:pPr>
            <a:r>
              <a:rPr lang="en-US" sz="1600" b="0" i="0" u="none" strike="noStrike" cap="none">
                <a:solidFill>
                  <a:srgbClr val="004B53"/>
                </a:solidFill>
                <a:latin typeface="Verdana"/>
                <a:ea typeface="Verdana"/>
                <a:cs typeface="Verdana"/>
                <a:sym typeface="Verdana"/>
              </a:rPr>
              <a:t>The purpose of our project is to gather and analyze detailed information on apps in the Google Play Store in order to provide insights on app features and the current state of the Android app market.      </a:t>
            </a:r>
            <a:endParaRPr sz="1600" b="0" i="0" u="none" strike="noStrike" cap="none">
              <a:solidFill>
                <a:srgbClr val="004B53"/>
              </a:solidFill>
              <a:latin typeface="Verdana"/>
              <a:ea typeface="Verdana"/>
              <a:cs typeface="Verdana"/>
              <a:sym typeface="Verdana"/>
            </a:endParaRPr>
          </a:p>
          <a:p>
            <a:pPr marL="343080" marR="0" lvl="0" indent="-343080" algn="just" rtl="0">
              <a:lnSpc>
                <a:spcPct val="100000"/>
              </a:lnSpc>
              <a:spcBef>
                <a:spcPts val="0"/>
              </a:spcBef>
              <a:spcAft>
                <a:spcPts val="0"/>
              </a:spcAft>
              <a:buClr>
                <a:srgbClr val="000000"/>
              </a:buClr>
              <a:buSzPts val="1600"/>
              <a:buFont typeface="Arial"/>
              <a:buAutoNum type="arabicParenR"/>
            </a:pPr>
            <a:r>
              <a:rPr lang="en-US" sz="1600" b="0" i="0" u="none" strike="noStrike" cap="none">
                <a:solidFill>
                  <a:srgbClr val="004B53"/>
                </a:solidFill>
                <a:latin typeface="Verdana"/>
                <a:ea typeface="Verdana"/>
                <a:cs typeface="Verdana"/>
                <a:sym typeface="Verdana"/>
              </a:rPr>
              <a:t> The Objective of the project to Explore and analyze the data to discover key factors responsible for app engagement and success</a:t>
            </a:r>
            <a:r>
              <a:rPr lang="en-US" sz="1600" b="0" i="0" u="none" strike="noStrike" cap="none">
                <a:solidFill>
                  <a:srgbClr val="004B53"/>
                </a:solidFill>
                <a:latin typeface="Montserrat"/>
                <a:ea typeface="Montserrat"/>
                <a:cs typeface="Montserrat"/>
                <a:sym typeface="Montserrat"/>
              </a:rPr>
              <a:t>.</a:t>
            </a:r>
            <a:endParaRPr sz="1600" b="0" i="0" u="none" strike="noStrike" cap="none">
              <a:solidFill>
                <a:srgbClr val="004B53"/>
              </a:solidFill>
              <a:latin typeface="Arial"/>
              <a:ea typeface="Arial"/>
              <a:cs typeface="Arial"/>
              <a:sym typeface="Arial"/>
            </a:endParaRPr>
          </a:p>
          <a:p>
            <a:pPr marL="21600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accent5"/>
              </a:solidFill>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accent5"/>
              </a:solidFill>
              <a:latin typeface="Verdana"/>
              <a:ea typeface="Verdana"/>
              <a:cs typeface="Verdana"/>
              <a:sym typeface="Verdana"/>
            </a:endParaRPr>
          </a:p>
        </p:txBody>
      </p:sp>
      <p:grpSp>
        <p:nvGrpSpPr>
          <p:cNvPr id="805" name="Google Shape;805;p3"/>
          <p:cNvGrpSpPr/>
          <p:nvPr/>
        </p:nvGrpSpPr>
        <p:grpSpPr>
          <a:xfrm>
            <a:off x="390926" y="195517"/>
            <a:ext cx="481366" cy="467450"/>
            <a:chOff x="478536" y="263652"/>
            <a:chExt cx="809244" cy="809244"/>
          </a:xfrm>
        </p:grpSpPr>
        <p:sp>
          <p:nvSpPr>
            <p:cNvPr id="806" name="Google Shape;806;p3"/>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7" name="Google Shape;807;p3"/>
            <p:cNvSpPr/>
            <p:nvPr/>
          </p:nvSpPr>
          <p:spPr>
            <a:xfrm>
              <a:off x="537972" y="303276"/>
              <a:ext cx="694944" cy="6964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808" name="Google Shape;808;p3"/>
          <p:cNvSpPr/>
          <p:nvPr/>
        </p:nvSpPr>
        <p:spPr>
          <a:xfrm>
            <a:off x="0" y="872895"/>
            <a:ext cx="8898467" cy="411756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292"/>
          <p:cNvPicPr preferRelativeResize="0"/>
          <p:nvPr/>
        </p:nvPicPr>
        <p:blipFill rotWithShape="1">
          <a:blip r:embed="rId3">
            <a:alphaModFix/>
          </a:blip>
          <a:srcRect/>
          <a:stretch/>
        </p:blipFill>
        <p:spPr>
          <a:xfrm>
            <a:off x="2700867" y="701995"/>
            <a:ext cx="4367701" cy="392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270"/>
          <p:cNvSpPr txBox="1">
            <a:spLocks noGrp="1"/>
          </p:cNvSpPr>
          <p:nvPr>
            <p:ph type="title"/>
          </p:nvPr>
        </p:nvSpPr>
        <p:spPr>
          <a:xfrm>
            <a:off x="384724" y="503825"/>
            <a:ext cx="3689985"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800"/>
              <a:t>Problem Statement</a:t>
            </a:r>
            <a:endParaRPr sz="2800"/>
          </a:p>
        </p:txBody>
      </p:sp>
      <p:sp>
        <p:nvSpPr>
          <p:cNvPr id="814" name="Google Shape;814;p270"/>
          <p:cNvSpPr txBox="1"/>
          <p:nvPr/>
        </p:nvSpPr>
        <p:spPr>
          <a:xfrm>
            <a:off x="384724" y="1044940"/>
            <a:ext cx="8370570" cy="3594735"/>
          </a:xfrm>
          <a:prstGeom prst="rect">
            <a:avLst/>
          </a:prstGeom>
          <a:noFill/>
          <a:ln>
            <a:noFill/>
          </a:ln>
        </p:spPr>
        <p:txBody>
          <a:bodyPr spcFirstLastPara="1" wrap="square" lIns="0" tIns="12700" rIns="0" bIns="0" anchor="t" anchorCtr="0">
            <a:spAutoFit/>
          </a:bodyPr>
          <a:lstStyle/>
          <a:p>
            <a:pPr marL="469265" marR="58419"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Two datasets are provided, one with </a:t>
            </a:r>
            <a:r>
              <a:rPr lang="en-US" sz="1800" b="1" i="0" u="none" strike="noStrike" cap="none">
                <a:solidFill>
                  <a:srgbClr val="124F5B"/>
                </a:solidFill>
                <a:latin typeface="Verdana"/>
                <a:ea typeface="Verdana"/>
                <a:cs typeface="Verdana"/>
                <a:sym typeface="Verdana"/>
              </a:rPr>
              <a:t>basic information </a:t>
            </a:r>
            <a:r>
              <a:rPr lang="en-US" sz="1800" b="0" i="0" u="none" strike="noStrike" cap="none">
                <a:solidFill>
                  <a:srgbClr val="124F5B"/>
                </a:solidFill>
                <a:latin typeface="Verdana"/>
                <a:ea typeface="Verdana"/>
                <a:cs typeface="Verdana"/>
                <a:sym typeface="Verdana"/>
              </a:rPr>
              <a:t>and the  other with </a:t>
            </a:r>
            <a:r>
              <a:rPr lang="en-US" sz="1800" b="1" i="0" u="none" strike="noStrike" cap="none">
                <a:solidFill>
                  <a:srgbClr val="124F5B"/>
                </a:solidFill>
                <a:latin typeface="Verdana"/>
                <a:ea typeface="Verdana"/>
                <a:cs typeface="Verdana"/>
                <a:sym typeface="Verdana"/>
              </a:rPr>
              <a:t>user reviews </a:t>
            </a:r>
            <a:r>
              <a:rPr lang="en-US" sz="1800" b="0" i="0" u="none" strike="noStrike" cap="none">
                <a:solidFill>
                  <a:srgbClr val="124F5B"/>
                </a:solidFill>
                <a:latin typeface="Verdana"/>
                <a:ea typeface="Verdana"/>
                <a:cs typeface="Verdana"/>
                <a:sym typeface="Verdana"/>
              </a:rPr>
              <a:t>for the respective app.</a:t>
            </a:r>
            <a:endParaRPr sz="1800" b="0" i="0" u="none" strike="noStrike" cap="none">
              <a:solidFill>
                <a:srgbClr val="000000"/>
              </a:solidFill>
              <a:latin typeface="Verdana"/>
              <a:ea typeface="Verdana"/>
              <a:cs typeface="Verdana"/>
              <a:sym typeface="Verdana"/>
            </a:endParaRPr>
          </a:p>
          <a:p>
            <a:pPr marL="469265" marR="5080" lvl="0" indent="-457200" algn="just" rtl="0">
              <a:lnSpc>
                <a:spcPct val="114999"/>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We must examine and evaluate the data in both datasets in order to  identify the important characteristics that inﬂuence app  engagement and success.</a:t>
            </a:r>
            <a:endParaRPr sz="1800" b="0" i="0" u="none" strike="noStrike" cap="none">
              <a:solidFill>
                <a:srgbClr val="000000"/>
              </a:solidFill>
              <a:latin typeface="Verdana"/>
              <a:ea typeface="Verdana"/>
              <a:cs typeface="Verdana"/>
              <a:sym typeface="Verdana"/>
            </a:endParaRPr>
          </a:p>
          <a:p>
            <a:pPr marL="0" marR="0" lvl="0" indent="0" algn="l" rtl="0">
              <a:lnSpc>
                <a:spcPct val="100000"/>
              </a:lnSpc>
              <a:spcBef>
                <a:spcPts val="45"/>
              </a:spcBef>
              <a:spcAft>
                <a:spcPts val="0"/>
              </a:spcAft>
              <a:buClr>
                <a:srgbClr val="124F5B"/>
              </a:buClr>
              <a:buSzPts val="2000"/>
              <a:buFont typeface="Arial"/>
              <a:buNone/>
            </a:pPr>
            <a:endParaRPr sz="2000" b="0" i="0" u="none" strike="noStrike" cap="none">
              <a:solidFill>
                <a:srgbClr val="000000"/>
              </a:solidFill>
              <a:latin typeface="Verdana"/>
              <a:ea typeface="Verdana"/>
              <a:cs typeface="Verdana"/>
              <a:sym typeface="Verdana"/>
            </a:endParaRPr>
          </a:p>
          <a:p>
            <a:pPr marL="12700" marR="0" lvl="0" indent="0" algn="l" rtl="0">
              <a:lnSpc>
                <a:spcPct val="100000"/>
              </a:lnSpc>
              <a:spcBef>
                <a:spcPts val="0"/>
              </a:spcBef>
              <a:spcAft>
                <a:spcPts val="0"/>
              </a:spcAft>
              <a:buNone/>
            </a:pPr>
            <a:r>
              <a:rPr lang="en-US" sz="2000" b="1" i="0" u="none" strike="noStrike" cap="none">
                <a:solidFill>
                  <a:srgbClr val="CC0000"/>
                </a:solidFill>
                <a:latin typeface="Verdana"/>
                <a:ea typeface="Verdana"/>
                <a:cs typeface="Verdana"/>
                <a:sym typeface="Verdana"/>
              </a:rPr>
              <a:t>So, what factors inﬂuence an app's success?</a:t>
            </a:r>
            <a:endParaRPr sz="2000" b="0" i="0" u="none" strike="noStrike" cap="none">
              <a:solidFill>
                <a:srgbClr val="000000"/>
              </a:solidFill>
              <a:latin typeface="Verdana"/>
              <a:ea typeface="Verdana"/>
              <a:cs typeface="Verdana"/>
              <a:sym typeface="Verdana"/>
            </a:endParaRPr>
          </a:p>
          <a:p>
            <a:pPr marL="12700" marR="0" lvl="0" indent="0" algn="l" rtl="0">
              <a:lnSpc>
                <a:spcPct val="100000"/>
              </a:lnSpc>
              <a:spcBef>
                <a:spcPts val="5"/>
              </a:spcBef>
              <a:spcAft>
                <a:spcPts val="0"/>
              </a:spcAft>
              <a:buNone/>
            </a:pPr>
            <a:r>
              <a:rPr lang="en-US" sz="1800" b="0" i="0" u="none" strike="noStrike" cap="none">
                <a:solidFill>
                  <a:srgbClr val="124F5B"/>
                </a:solidFill>
                <a:latin typeface="Verdana"/>
                <a:ea typeface="Verdana"/>
                <a:cs typeface="Verdana"/>
                <a:sym typeface="Verdana"/>
              </a:rPr>
              <a:t>An app is said to be successful if it has:</a:t>
            </a:r>
            <a:endParaRPr sz="1800" b="0" i="0" u="none" strike="noStrike" cap="none">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A high average user rating</a:t>
            </a:r>
            <a:endParaRPr sz="1800" b="0" i="0" u="none" strike="noStrike" cap="none">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A good number of positive reviews</a:t>
            </a:r>
            <a:endParaRPr sz="1800" b="0" i="0" u="none" strike="noStrike" cap="none">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A good number of monthly average users</a:t>
            </a:r>
            <a:endParaRPr sz="1800" b="0" i="0" u="none" strike="noStrike" cap="none">
              <a:solidFill>
                <a:srgbClr val="000000"/>
              </a:solidFill>
              <a:latin typeface="Verdana"/>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0" i="0" u="none" strike="noStrike" cap="none">
                <a:solidFill>
                  <a:srgbClr val="124F5B"/>
                </a:solidFill>
                <a:latin typeface="Verdana"/>
                <a:ea typeface="Verdana"/>
                <a:cs typeface="Verdana"/>
                <a:sym typeface="Verdana"/>
              </a:rPr>
              <a:t>High revenue per customer and so on.</a:t>
            </a:r>
            <a:endParaRPr sz="1800" b="0" i="0" u="none" strike="noStrike" cap="none">
              <a:solidFill>
                <a:srgbClr val="000000"/>
              </a:solidFill>
              <a:latin typeface="Verdana"/>
              <a:ea typeface="Verdana"/>
              <a:cs typeface="Verdana"/>
              <a:sym typeface="Verdana"/>
            </a:endParaRPr>
          </a:p>
        </p:txBody>
      </p:sp>
      <p:sp>
        <p:nvSpPr>
          <p:cNvPr id="815" name="Google Shape;815;p270"/>
          <p:cNvSpPr txBox="1"/>
          <p:nvPr/>
        </p:nvSpPr>
        <p:spPr>
          <a:xfrm>
            <a:off x="971057" y="294648"/>
            <a:ext cx="3689985"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100"/>
              </a:spcBef>
              <a:spcAft>
                <a:spcPts val="0"/>
              </a:spcAft>
              <a:buClr>
                <a:srgbClr val="000000"/>
              </a:buClr>
              <a:buSzPts val="1400"/>
              <a:buFont typeface="Arial"/>
              <a:buNone/>
            </a:pPr>
            <a:r>
              <a:rPr lang="en-US" sz="2800" b="1" i="0" u="none" strike="noStrike" cap="none">
                <a:solidFill>
                  <a:schemeClr val="dk1"/>
                </a:solidFill>
                <a:latin typeface="Arial"/>
                <a:ea typeface="Arial"/>
                <a:cs typeface="Arial"/>
                <a:sym typeface="Arial"/>
              </a:rPr>
              <a:t>Problem Statement</a:t>
            </a:r>
            <a:endParaRPr sz="2800" b="1" i="0" u="none" strike="noStrike" cap="none">
              <a:solidFill>
                <a:schemeClr val="dk1"/>
              </a:solidFill>
              <a:latin typeface="Arial"/>
              <a:ea typeface="Arial"/>
              <a:cs typeface="Arial"/>
              <a:sym typeface="Arial"/>
            </a:endParaRPr>
          </a:p>
        </p:txBody>
      </p:sp>
      <p:sp>
        <p:nvSpPr>
          <p:cNvPr id="816" name="Google Shape;816;p270"/>
          <p:cNvSpPr/>
          <p:nvPr/>
        </p:nvSpPr>
        <p:spPr>
          <a:xfrm>
            <a:off x="5777973" y="3273790"/>
            <a:ext cx="1450547" cy="18379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7" name="Google Shape;817;p270"/>
          <p:cNvSpPr/>
          <p:nvPr/>
        </p:nvSpPr>
        <p:spPr>
          <a:xfrm>
            <a:off x="7650104" y="3240785"/>
            <a:ext cx="1349497" cy="186549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18" name="Google Shape;818;p270"/>
          <p:cNvGrpSpPr/>
          <p:nvPr/>
        </p:nvGrpSpPr>
        <p:grpSpPr>
          <a:xfrm>
            <a:off x="314959" y="231372"/>
            <a:ext cx="599159" cy="578400"/>
            <a:chOff x="478536" y="263652"/>
            <a:chExt cx="809244" cy="809244"/>
          </a:xfrm>
        </p:grpSpPr>
        <p:sp>
          <p:nvSpPr>
            <p:cNvPr id="819" name="Google Shape;819;p270"/>
            <p:cNvSpPr/>
            <p:nvPr/>
          </p:nvSpPr>
          <p:spPr>
            <a:xfrm>
              <a:off x="478536" y="263652"/>
              <a:ext cx="809244" cy="80924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0" name="Google Shape;820;p270"/>
            <p:cNvSpPr/>
            <p:nvPr/>
          </p:nvSpPr>
          <p:spPr>
            <a:xfrm>
              <a:off x="537972" y="303276"/>
              <a:ext cx="694944" cy="696468"/>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2"/>
          <p:cNvSpPr txBox="1"/>
          <p:nvPr/>
        </p:nvSpPr>
        <p:spPr>
          <a:xfrm>
            <a:off x="0" y="677332"/>
            <a:ext cx="9144000" cy="4466168"/>
          </a:xfrm>
          <a:prstGeom prst="rect">
            <a:avLst/>
          </a:prstGeom>
          <a:blipFill rotWithShape="1">
            <a:blip r:embed="rId3">
              <a:alphaModFix/>
            </a:blip>
            <a:stretch>
              <a:fillRect/>
            </a:stretch>
          </a:blip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196850" marR="0" lvl="0" indent="-196850" algn="l" rtl="0">
              <a:lnSpc>
                <a:spcPct val="80000"/>
              </a:lnSpc>
              <a:spcBef>
                <a:spcPts val="0"/>
              </a:spcBef>
              <a:spcAft>
                <a:spcPts val="0"/>
              </a:spcAft>
              <a:buClr>
                <a:srgbClr val="000000"/>
              </a:buClr>
              <a:buSzPts val="1400"/>
              <a:buFont typeface="Noto Sans Symbols"/>
              <a:buChar char="❑"/>
            </a:pPr>
            <a:r>
              <a:rPr lang="en-US" sz="1400" b="0" i="0" u="none" strike="noStrike" cap="none">
                <a:solidFill>
                  <a:srgbClr val="004B53"/>
                </a:solidFill>
                <a:latin typeface="Arial"/>
                <a:ea typeface="Arial"/>
                <a:cs typeface="Arial"/>
                <a:sym typeface="Arial"/>
              </a:rPr>
              <a:t> Introduction</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play store apps installs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most popular apps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Top 10 apps in play store considering all the parameters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Average installs, category wise</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Most installed apps in communication category</a:t>
            </a:r>
            <a:endParaRPr sz="1400" b="0" i="0" u="none" strike="noStrike" cap="none">
              <a:solidFill>
                <a:srgbClr val="004B53"/>
              </a:solidFill>
              <a:latin typeface="Arial"/>
              <a:ea typeface="Arial"/>
              <a:cs typeface="Arial"/>
              <a:sym typeface="Arial"/>
            </a:endParaRPr>
          </a:p>
          <a:p>
            <a:pPr marL="0" marR="0" lvl="0" indent="0" algn="l" rtl="0">
              <a:lnSpc>
                <a:spcPct val="80000"/>
              </a:lnSpc>
              <a:spcBef>
                <a:spcPts val="0"/>
              </a:spcBef>
              <a:spcAft>
                <a:spcPts val="0"/>
              </a:spcAft>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Average sizes of apps in each category</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percentage of paid apps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top installed paid apps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Average  rating of paid apps</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Correlation between Rating ,Installs and Price </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80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 Category wise installed apps with content rating</a:t>
            </a:r>
            <a:endParaRPr sz="1400" b="0" i="0" u="none" strike="noStrike" cap="none">
              <a:solidFill>
                <a:srgbClr val="004B53"/>
              </a:solidFill>
              <a:latin typeface="Arial"/>
              <a:ea typeface="Arial"/>
              <a:cs typeface="Arial"/>
              <a:sym typeface="Arial"/>
            </a:endParaRPr>
          </a:p>
          <a:p>
            <a:pPr marL="285750" marR="0" lvl="0" indent="-209550" algn="l" rtl="0">
              <a:lnSpc>
                <a:spcPct val="80000"/>
              </a:lnSpc>
              <a:spcBef>
                <a:spcPts val="0"/>
              </a:spcBef>
              <a:spcAft>
                <a:spcPts val="0"/>
              </a:spcAft>
              <a:buClr>
                <a:srgbClr val="000000"/>
              </a:buClr>
              <a:buSzPts val="1200"/>
              <a:buFont typeface="Noto Sans Symbols"/>
              <a:buNone/>
            </a:pPr>
            <a:endParaRPr sz="1400" b="0" i="0" u="none" strike="noStrike" cap="none">
              <a:solidFill>
                <a:srgbClr val="004B53"/>
              </a:solidFill>
              <a:latin typeface="Arial"/>
              <a:ea typeface="Arial"/>
              <a:cs typeface="Arial"/>
              <a:sym typeface="Arial"/>
            </a:endParaRPr>
          </a:p>
          <a:p>
            <a:pPr marL="209550" marR="0" lvl="0" indent="-209550" algn="l" rtl="0">
              <a:lnSpc>
                <a:spcPct val="115000"/>
              </a:lnSpc>
              <a:spcBef>
                <a:spcPts val="0"/>
              </a:spcBef>
              <a:spcAft>
                <a:spcPts val="0"/>
              </a:spcAft>
              <a:buClr>
                <a:srgbClr val="000000"/>
              </a:buClr>
              <a:buSzPts val="1200"/>
              <a:buFont typeface="Noto Sans Symbols"/>
              <a:buChar char="❑"/>
            </a:pPr>
            <a:r>
              <a:rPr lang="en-US" sz="1400" b="0" i="0" u="none" strike="noStrike" cap="none">
                <a:solidFill>
                  <a:srgbClr val="004B53"/>
                </a:solidFill>
                <a:latin typeface="Arial"/>
                <a:ea typeface="Arial"/>
                <a:cs typeface="Arial"/>
                <a:sym typeface="Arial"/>
              </a:rPr>
              <a:t>Percentage reviews sentiment distribution</a:t>
            </a:r>
            <a:br>
              <a:rPr lang="en-US" sz="1400" b="0" i="0" u="none" strike="noStrike" cap="none">
                <a:solidFill>
                  <a:srgbClr val="004B53"/>
                </a:solidFill>
                <a:latin typeface="Arial"/>
                <a:ea typeface="Arial"/>
                <a:cs typeface="Arial"/>
                <a:sym typeface="Arial"/>
              </a:rPr>
            </a:br>
            <a:endParaRPr sz="1400" b="0" i="0" u="none" strike="noStrike" cap="none">
              <a:solidFill>
                <a:srgbClr val="004B53"/>
              </a:solidFill>
              <a:latin typeface="Arial"/>
              <a:ea typeface="Arial"/>
              <a:cs typeface="Arial"/>
              <a:sym typeface="Arial"/>
            </a:endParaRPr>
          </a:p>
        </p:txBody>
      </p:sp>
      <p:sp>
        <p:nvSpPr>
          <p:cNvPr id="826" name="Google Shape;826;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a:solidFill>
                  <a:schemeClr val="dk1"/>
                </a:solidFill>
                <a:latin typeface="Arial"/>
                <a:ea typeface="Arial"/>
                <a:cs typeface="Arial"/>
                <a:sym typeface="Arial"/>
              </a:rPr>
              <a:t>Agenda</a:t>
            </a:r>
            <a:endParaRPr sz="2400" b="1" i="0" u="none" strike="noStrike" cap="none">
              <a:solidFill>
                <a:srgbClr val="000000"/>
              </a:solidFill>
              <a:latin typeface="Arial"/>
              <a:ea typeface="Arial"/>
              <a:cs typeface="Arial"/>
              <a:sym typeface="Arial"/>
            </a:endParaRPr>
          </a:p>
        </p:txBody>
      </p:sp>
      <p:sp>
        <p:nvSpPr>
          <p:cNvPr id="827" name="Google Shape;827;p2"/>
          <p:cNvSpPr/>
          <p:nvPr/>
        </p:nvSpPr>
        <p:spPr>
          <a:xfrm>
            <a:off x="6208395" y="1093647"/>
            <a:ext cx="2138645" cy="295620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Google Shape;828;p2"/>
          <p:cNvSpPr/>
          <p:nvPr/>
        </p:nvSpPr>
        <p:spPr>
          <a:xfrm>
            <a:off x="358758" y="150144"/>
            <a:ext cx="454430" cy="43003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271"/>
          <p:cNvPicPr preferRelativeResize="0"/>
          <p:nvPr/>
        </p:nvPicPr>
        <p:blipFill rotWithShape="1">
          <a:blip r:embed="rId3">
            <a:alphaModFix/>
          </a:blip>
          <a:srcRect/>
          <a:stretch/>
        </p:blipFill>
        <p:spPr>
          <a:xfrm>
            <a:off x="6303077" y="2087879"/>
            <a:ext cx="2575745" cy="2862072"/>
          </a:xfrm>
          <a:prstGeom prst="rect">
            <a:avLst/>
          </a:prstGeom>
          <a:gradFill>
            <a:gsLst>
              <a:gs pos="0">
                <a:srgbClr val="7291A1"/>
              </a:gs>
              <a:gs pos="100000">
                <a:srgbClr val="BAD6E4"/>
              </a:gs>
            </a:gsLst>
            <a:lin ang="16200000" scaled="0"/>
          </a:gradFill>
          <a:ln>
            <a:noFill/>
          </a:ln>
          <a:effectLst>
            <a:outerShdw blurRad="40000" dist="23000" dir="5400000" rotWithShape="0">
              <a:srgbClr val="000000">
                <a:alpha val="34901"/>
              </a:srgbClr>
            </a:outerShdw>
          </a:effectLst>
        </p:spPr>
      </p:pic>
      <p:sp>
        <p:nvSpPr>
          <p:cNvPr id="834" name="Google Shape;834;p271"/>
          <p:cNvSpPr/>
          <p:nvPr/>
        </p:nvSpPr>
        <p:spPr>
          <a:xfrm>
            <a:off x="315747" y="709422"/>
            <a:ext cx="0" cy="4253230"/>
          </a:xfrm>
          <a:custGeom>
            <a:avLst/>
            <a:gdLst/>
            <a:ahLst/>
            <a:cxnLst/>
            <a:rect l="l" t="t" r="r" b="b"/>
            <a:pathLst>
              <a:path w="120000" h="4253230" extrusionOk="0">
                <a:moveTo>
                  <a:pt x="0" y="0"/>
                </a:moveTo>
                <a:lnTo>
                  <a:pt x="0" y="4252645"/>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5" name="Google Shape;835;p271"/>
          <p:cNvSpPr/>
          <p:nvPr/>
        </p:nvSpPr>
        <p:spPr>
          <a:xfrm>
            <a:off x="309397" y="709422"/>
            <a:ext cx="5975350" cy="4253230"/>
          </a:xfrm>
          <a:custGeom>
            <a:avLst/>
            <a:gdLst/>
            <a:ahLst/>
            <a:cxnLst/>
            <a:rect l="l" t="t" r="r" b="b"/>
            <a:pathLst>
              <a:path w="5975350" h="4253230" extrusionOk="0">
                <a:moveTo>
                  <a:pt x="5968974" y="0"/>
                </a:moveTo>
                <a:lnTo>
                  <a:pt x="5968974" y="4252645"/>
                </a:lnTo>
              </a:path>
              <a:path w="5975350" h="4253230" extrusionOk="0">
                <a:moveTo>
                  <a:pt x="0" y="6350"/>
                </a:moveTo>
                <a:lnTo>
                  <a:pt x="5975324" y="6350"/>
                </a:lnTo>
              </a:path>
              <a:path w="5975350" h="4253230" extrusionOk="0">
                <a:moveTo>
                  <a:pt x="0" y="4246295"/>
                </a:moveTo>
                <a:lnTo>
                  <a:pt x="5975324" y="4246295"/>
                </a:lnTo>
              </a:path>
            </a:pathLst>
          </a:custGeom>
          <a:noFill/>
          <a:ln w="12700"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6" name="Google Shape;836;p271"/>
          <p:cNvSpPr txBox="1"/>
          <p:nvPr/>
        </p:nvSpPr>
        <p:spPr>
          <a:xfrm>
            <a:off x="394512" y="972769"/>
            <a:ext cx="5807075" cy="3506088"/>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Loading the data sets: </a:t>
            </a:r>
            <a:r>
              <a:rPr lang="en-US" sz="1500" b="0" i="0" u="none" strike="noStrike" cap="none">
                <a:solidFill>
                  <a:srgbClr val="124F5C"/>
                </a:solidFill>
                <a:latin typeface="Arial"/>
                <a:ea typeface="Arial"/>
                <a:cs typeface="Arial"/>
                <a:sym typeface="Arial"/>
              </a:rPr>
              <a:t>Two datasets, First Play store app</a:t>
            </a:r>
            <a:endParaRPr sz="1500" b="0" i="0" u="none" strike="noStrike" cap="none">
              <a:solidFill>
                <a:srgbClr val="000000"/>
              </a:solidFill>
              <a:latin typeface="Arial"/>
              <a:ea typeface="Arial"/>
              <a:cs typeface="Arial"/>
              <a:sym typeface="Arial"/>
            </a:endParaRPr>
          </a:p>
          <a:p>
            <a:pPr marL="355600" marR="0" lvl="0" indent="0" algn="l" rtl="0">
              <a:lnSpc>
                <a:spcPct val="100000"/>
              </a:lnSpc>
              <a:spcBef>
                <a:spcPts val="5"/>
              </a:spcBef>
              <a:spcAft>
                <a:spcPts val="0"/>
              </a:spcAft>
              <a:buNone/>
            </a:pPr>
            <a:r>
              <a:rPr lang="en-US" sz="1500" b="0" i="0" u="none" strike="noStrike" cap="none">
                <a:solidFill>
                  <a:srgbClr val="124F5C"/>
                </a:solidFill>
                <a:latin typeface="Arial"/>
                <a:ea typeface="Arial"/>
                <a:cs typeface="Arial"/>
                <a:sym typeface="Arial"/>
              </a:rPr>
              <a:t>dataset and User Reviews dataset.</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None/>
            </a:pPr>
            <a:endParaRPr sz="155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Import Libraries: </a:t>
            </a:r>
            <a:r>
              <a:rPr lang="en-US" sz="1500" b="0" i="0" u="none" strike="noStrike" cap="none">
                <a:solidFill>
                  <a:srgbClr val="124F5C"/>
                </a:solidFill>
                <a:latin typeface="Arial"/>
                <a:ea typeface="Arial"/>
                <a:cs typeface="Arial"/>
                <a:sym typeface="Arial"/>
              </a:rPr>
              <a:t>NumPy, Pandas, Seaborn and Matplotlib</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20"/>
              </a:spcBef>
              <a:spcAft>
                <a:spcPts val="0"/>
              </a:spcAft>
              <a:buClr>
                <a:srgbClr val="000000"/>
              </a:buClr>
              <a:buSzPts val="1550"/>
              <a:buFont typeface="Calibri"/>
              <a:buNone/>
            </a:pPr>
            <a:endParaRPr sz="1550" b="0" i="0" u="none" strike="noStrike" cap="none">
              <a:solidFill>
                <a:srgbClr val="000000"/>
              </a:solidFill>
              <a:latin typeface="Arial"/>
              <a:ea typeface="Arial"/>
              <a:cs typeface="Arial"/>
              <a:sym typeface="Arial"/>
            </a:endParaRPr>
          </a:p>
          <a:p>
            <a:pPr marL="355600" marR="5080" lvl="0" indent="-342900" algn="just" rtl="0">
              <a:lnSpc>
                <a:spcPct val="100000"/>
              </a:lnSpc>
              <a:spcBef>
                <a:spcPts val="0"/>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Data cleaning: </a:t>
            </a:r>
            <a:r>
              <a:rPr lang="en-US" sz="1500" b="0" i="0" u="none" strike="noStrike" cap="none">
                <a:solidFill>
                  <a:srgbClr val="124F5C"/>
                </a:solidFill>
                <a:latin typeface="Arial"/>
                <a:ea typeface="Arial"/>
                <a:cs typeface="Arial"/>
                <a:sym typeface="Arial"/>
              </a:rPr>
              <a:t>Null values, Finding and removing Outliers,  Removing duplicate data.</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000000"/>
              </a:buClr>
              <a:buSzPts val="1550"/>
              <a:buFont typeface="Calibri"/>
              <a:buNone/>
            </a:pPr>
            <a:endParaRPr sz="1550" b="0" i="0" u="none" strike="noStrike" cap="none">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Data Imputation: </a:t>
            </a:r>
            <a:r>
              <a:rPr lang="en-US" sz="1500" b="0" i="0" u="none" strike="noStrike" cap="none">
                <a:solidFill>
                  <a:srgbClr val="124F5C"/>
                </a:solidFill>
                <a:latin typeface="Arial"/>
                <a:ea typeface="Arial"/>
                <a:cs typeface="Arial"/>
                <a:sym typeface="Arial"/>
              </a:rPr>
              <a:t>Filling the missing categorical values with  mode and numerical values with median. Conversion of price,  installs, reviews into numerical values.</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000000"/>
              </a:buClr>
              <a:buSzPts val="1550"/>
              <a:buFont typeface="Calibri"/>
              <a:buNone/>
            </a:pPr>
            <a:endParaRPr sz="1550" b="0" i="0" u="none" strike="noStrike" cap="none">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Calibri"/>
              <a:buChar char="▪"/>
            </a:pPr>
            <a:r>
              <a:rPr lang="en-US" sz="1500" b="1" i="0" u="none" strike="noStrike" cap="none">
                <a:solidFill>
                  <a:srgbClr val="124F5C"/>
                </a:solidFill>
                <a:latin typeface="Arial"/>
                <a:ea typeface="Arial"/>
                <a:cs typeface="Arial"/>
                <a:sym typeface="Arial"/>
              </a:rPr>
              <a:t>Exploratory Data Analysis: </a:t>
            </a:r>
            <a:r>
              <a:rPr lang="en-US" sz="1500" b="0" i="0" u="none" strike="noStrike" cap="none">
                <a:solidFill>
                  <a:srgbClr val="124F5C"/>
                </a:solidFill>
                <a:latin typeface="Arial"/>
                <a:ea typeface="Arial"/>
                <a:cs typeface="Arial"/>
                <a:sym typeface="Arial"/>
              </a:rPr>
              <a:t>Analyzing the data sets to  summarize their main characteristics using statistical graphics  and data visualizations method.</a:t>
            </a:r>
            <a:endParaRPr sz="1500" b="0" i="0" u="none" strike="noStrike" cap="none">
              <a:solidFill>
                <a:srgbClr val="000000"/>
              </a:solidFill>
              <a:latin typeface="Arial"/>
              <a:ea typeface="Arial"/>
              <a:cs typeface="Arial"/>
              <a:sym typeface="Arial"/>
            </a:endParaRPr>
          </a:p>
        </p:txBody>
      </p:sp>
      <p:sp>
        <p:nvSpPr>
          <p:cNvPr id="837" name="Google Shape;837;p271"/>
          <p:cNvSpPr txBox="1">
            <a:spLocks noGrp="1"/>
          </p:cNvSpPr>
          <p:nvPr>
            <p:ph type="title"/>
          </p:nvPr>
        </p:nvSpPr>
        <p:spPr>
          <a:xfrm>
            <a:off x="941924" y="188533"/>
            <a:ext cx="3256279" cy="39179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400" b="1">
                <a:solidFill>
                  <a:srgbClr val="C00000"/>
                </a:solidFill>
              </a:rPr>
              <a:t>Dataset Preparation</a:t>
            </a:r>
            <a:endParaRPr sz="2400" b="1"/>
          </a:p>
        </p:txBody>
      </p:sp>
      <p:sp>
        <p:nvSpPr>
          <p:cNvPr id="838" name="Google Shape;838;p271"/>
          <p:cNvSpPr/>
          <p:nvPr/>
        </p:nvSpPr>
        <p:spPr>
          <a:xfrm>
            <a:off x="315747" y="131293"/>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272"/>
          <p:cNvSpPr txBox="1">
            <a:spLocks noGrp="1"/>
          </p:cNvSpPr>
          <p:nvPr>
            <p:ph type="title"/>
          </p:nvPr>
        </p:nvSpPr>
        <p:spPr>
          <a:xfrm>
            <a:off x="157053" y="656196"/>
            <a:ext cx="8829893" cy="4334520"/>
          </a:xfrm>
          <a:prstGeom prst="rect">
            <a:avLst/>
          </a:prstGeom>
          <a:noFill/>
          <a:ln>
            <a:noFill/>
          </a:ln>
        </p:spPr>
        <p:txBody>
          <a:bodyPr spcFirstLastPara="1" wrap="square" lIns="0" tIns="12700" rIns="0" bIns="0" anchor="t" anchorCtr="0">
            <a:spAutoFit/>
          </a:bodyPr>
          <a:lstStyle/>
          <a:p>
            <a:pPr marL="12700" marR="20955" lvl="0" indent="0" algn="l" rtl="0">
              <a:lnSpc>
                <a:spcPct val="100000"/>
              </a:lnSpc>
              <a:spcBef>
                <a:spcPts val="100"/>
              </a:spcBef>
              <a:spcAft>
                <a:spcPts val="0"/>
              </a:spcAft>
              <a:buSzPts val="1400"/>
              <a:buNone/>
            </a:pPr>
            <a:r>
              <a:rPr lang="en-US" sz="1400" b="1">
                <a:solidFill>
                  <a:schemeClr val="dk1"/>
                </a:solidFill>
                <a:latin typeface="Verdana"/>
                <a:ea typeface="Verdana"/>
                <a:cs typeface="Verdana"/>
                <a:sym typeface="Verdana"/>
              </a:rPr>
              <a:t>1.App :  </a:t>
            </a:r>
            <a:r>
              <a:rPr lang="en-US" sz="1400" b="0">
                <a:solidFill>
                  <a:srgbClr val="124F5C"/>
                </a:solidFill>
                <a:latin typeface="Verdana"/>
                <a:ea typeface="Verdana"/>
                <a:cs typeface="Verdana"/>
                <a:sym typeface="Verdana"/>
              </a:rPr>
              <a:t>This </a:t>
            </a:r>
            <a:r>
              <a:rPr lang="en-US" sz="1400" b="0">
                <a:solidFill>
                  <a:schemeClr val="lt1"/>
                </a:solidFill>
                <a:latin typeface="Verdana"/>
                <a:ea typeface="Verdana"/>
                <a:cs typeface="Verdana"/>
                <a:sym typeface="Verdana"/>
              </a:rPr>
              <a:t>colu</a:t>
            </a:r>
            <a:r>
              <a:rPr lang="en-US" sz="1400" b="0">
                <a:solidFill>
                  <a:srgbClr val="00637D"/>
                </a:solidFill>
                <a:latin typeface="Verdana"/>
                <a:ea typeface="Verdana"/>
                <a:cs typeface="Verdana"/>
                <a:sym typeface="Verdana"/>
              </a:rPr>
              <a:t>mn</a:t>
            </a:r>
            <a:r>
              <a:rPr lang="en-US" sz="1400" b="0">
                <a:solidFill>
                  <a:srgbClr val="124F5C"/>
                </a:solidFill>
                <a:latin typeface="Verdana"/>
                <a:ea typeface="Verdana"/>
                <a:cs typeface="Verdana"/>
                <a:sym typeface="Verdana"/>
              </a:rPr>
              <a:t> Contains the name of the app for each observation.</a:t>
            </a:r>
            <a:br>
              <a:rPr lang="en-US" sz="1400">
                <a:solidFill>
                  <a:srgbClr val="124F5C"/>
                </a:solidFill>
                <a:latin typeface="Verdana"/>
                <a:ea typeface="Verdana"/>
                <a:cs typeface="Verdana"/>
                <a:sym typeface="Verdana"/>
              </a:rPr>
            </a:br>
            <a:r>
              <a:rPr lang="en-US" sz="1400" b="1">
                <a:solidFill>
                  <a:schemeClr val="dk1"/>
                </a:solidFill>
                <a:latin typeface="Verdana"/>
                <a:ea typeface="Verdana"/>
                <a:cs typeface="Verdana"/>
                <a:sym typeface="Verdana"/>
              </a:rPr>
              <a:t>2.Category :</a:t>
            </a:r>
            <a:r>
              <a:rPr lang="en-US" sz="1400">
                <a:solidFill>
                  <a:schemeClr val="dk1"/>
                </a:solidFill>
                <a:latin typeface="Verdana"/>
                <a:ea typeface="Verdana"/>
                <a:cs typeface="Verdana"/>
                <a:sym typeface="Verdana"/>
              </a:rPr>
              <a:t>  </a:t>
            </a:r>
            <a:r>
              <a:rPr lang="en-US" sz="1400">
                <a:solidFill>
                  <a:schemeClr val="lt1"/>
                </a:solidFill>
                <a:latin typeface="Verdana"/>
                <a:ea typeface="Verdana"/>
                <a:cs typeface="Verdana"/>
                <a:sym typeface="Verdana"/>
              </a:rPr>
              <a:t>This column Contains Category to which the app belongs.</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3.Rating :   </a:t>
            </a:r>
            <a:r>
              <a:rPr lang="en-US" sz="1400">
                <a:solidFill>
                  <a:schemeClr val="lt1"/>
                </a:solidFill>
                <a:latin typeface="Verdana"/>
                <a:ea typeface="Verdana"/>
                <a:cs typeface="Verdana"/>
                <a:sym typeface="Verdana"/>
              </a:rPr>
              <a:t>This column contains the average rating for the app. </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4.Reviews :  </a:t>
            </a:r>
            <a:r>
              <a:rPr lang="en-US" sz="1400">
                <a:solidFill>
                  <a:schemeClr val="lt1"/>
                </a:solidFill>
                <a:latin typeface="Verdana"/>
                <a:ea typeface="Verdana"/>
                <a:cs typeface="Verdana"/>
                <a:sym typeface="Verdana"/>
              </a:rPr>
              <a:t>This column contains the number of reviews that the app has  received on the play store.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5.Size :  </a:t>
            </a:r>
            <a:r>
              <a:rPr lang="en-US" sz="1400">
                <a:solidFill>
                  <a:schemeClr val="lt1"/>
                </a:solidFill>
                <a:latin typeface="Verdana"/>
                <a:ea typeface="Verdana"/>
                <a:cs typeface="Verdana"/>
                <a:sym typeface="Verdana"/>
              </a:rPr>
              <a:t>This column contains the amount of memory the app occupies on the device.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6.Installs :  </a:t>
            </a:r>
            <a:r>
              <a:rPr lang="en-US" sz="1400">
                <a:solidFill>
                  <a:schemeClr val="lt1"/>
                </a:solidFill>
                <a:latin typeface="Verdana"/>
                <a:ea typeface="Verdana"/>
                <a:cs typeface="Verdana"/>
                <a:sym typeface="Verdana"/>
              </a:rPr>
              <a:t>This column contains the number of times that the app has been</a:t>
            </a:r>
            <a:br>
              <a:rPr lang="en-US" sz="1400">
                <a:solidFill>
                  <a:schemeClr val="lt1"/>
                </a:solidFill>
                <a:latin typeface="Verdana"/>
                <a:ea typeface="Verdana"/>
                <a:cs typeface="Verdana"/>
                <a:sym typeface="Verdana"/>
              </a:rPr>
            </a:br>
            <a:r>
              <a:rPr lang="en-US" sz="1400">
                <a:solidFill>
                  <a:schemeClr val="lt1"/>
                </a:solidFill>
                <a:latin typeface="Verdana"/>
                <a:ea typeface="Verdana"/>
                <a:cs typeface="Verdana"/>
                <a:sym typeface="Verdana"/>
              </a:rPr>
              <a:t>downloaded and installed from the play store.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7.Type :  </a:t>
            </a:r>
            <a:r>
              <a:rPr lang="en-US" sz="1400">
                <a:solidFill>
                  <a:schemeClr val="lt1"/>
                </a:solidFill>
                <a:latin typeface="Verdana"/>
                <a:ea typeface="Verdana"/>
                <a:cs typeface="Verdana"/>
                <a:sym typeface="Verdana"/>
              </a:rPr>
              <a:t>This column contains the information whether the app is free or paid.</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8.Price: </a:t>
            </a:r>
            <a:r>
              <a:rPr lang="en-US" sz="1400">
                <a:solidFill>
                  <a:schemeClr val="lt1"/>
                </a:solidFill>
                <a:latin typeface="Verdana"/>
                <a:ea typeface="Verdana"/>
                <a:cs typeface="Verdana"/>
                <a:sym typeface="Verdana"/>
              </a:rPr>
              <a:t>If the app is a paid app, this column contains the data about its price.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9.Content Rating: </a:t>
            </a:r>
            <a:r>
              <a:rPr lang="en-US" sz="1400">
                <a:solidFill>
                  <a:schemeClr val="lt1"/>
                </a:solidFill>
                <a:latin typeface="Verdana"/>
                <a:ea typeface="Verdana"/>
                <a:cs typeface="Verdana"/>
                <a:sym typeface="Verdana"/>
              </a:rPr>
              <a:t>This column contains the maturity rating of the app i.e. the</a:t>
            </a:r>
            <a:br>
              <a:rPr lang="en-US" sz="1400">
                <a:solidFill>
                  <a:schemeClr val="lt1"/>
                </a:solidFill>
                <a:latin typeface="Verdana"/>
                <a:ea typeface="Verdana"/>
                <a:cs typeface="Verdana"/>
                <a:sym typeface="Verdana"/>
              </a:rPr>
            </a:br>
            <a:r>
              <a:rPr lang="en-US" sz="1400">
                <a:solidFill>
                  <a:schemeClr val="lt1"/>
                </a:solidFill>
                <a:latin typeface="Verdana"/>
                <a:ea typeface="Verdana"/>
                <a:cs typeface="Verdana"/>
                <a:sym typeface="Verdana"/>
              </a:rPr>
              <a:t>age group of the audience for which it is suitable.</a:t>
            </a:r>
            <a:br>
              <a:rPr lang="en-US" sz="1400">
                <a:solidFill>
                  <a:schemeClr val="lt1"/>
                </a:solidFill>
                <a:latin typeface="Verdana"/>
                <a:ea typeface="Verdana"/>
                <a:cs typeface="Verdana"/>
                <a:sym typeface="Verdana"/>
              </a:rPr>
            </a:br>
            <a:r>
              <a:rPr lang="en-US" sz="1400" b="1">
                <a:solidFill>
                  <a:schemeClr val="dk1"/>
                </a:solidFill>
                <a:latin typeface="Verdana"/>
                <a:ea typeface="Verdana"/>
                <a:cs typeface="Verdana"/>
                <a:sym typeface="Verdana"/>
              </a:rPr>
              <a:t>10.Genres: </a:t>
            </a:r>
            <a:r>
              <a:rPr lang="en-US" sz="1400">
                <a:solidFill>
                  <a:srgbClr val="124F5C"/>
                </a:solidFill>
                <a:latin typeface="Verdana"/>
                <a:ea typeface="Verdana"/>
                <a:cs typeface="Verdana"/>
                <a:sym typeface="Verdana"/>
              </a:rPr>
              <a:t>This column contains the data about to which genre the app  belongs. Genres can </a:t>
            </a:r>
            <a:br>
              <a:rPr lang="en-US" sz="1400">
                <a:solidFill>
                  <a:srgbClr val="124F5C"/>
                </a:solidFill>
                <a:latin typeface="Verdana"/>
                <a:ea typeface="Verdana"/>
                <a:cs typeface="Verdana"/>
                <a:sym typeface="Verdana"/>
              </a:rPr>
            </a:br>
            <a:r>
              <a:rPr lang="en-US" sz="1400">
                <a:solidFill>
                  <a:srgbClr val="124F5C"/>
                </a:solidFill>
                <a:latin typeface="Verdana"/>
                <a:ea typeface="Verdana"/>
                <a:cs typeface="Verdana"/>
                <a:sym typeface="Verdana"/>
              </a:rPr>
              <a:t>be considered as a further division of the group of Category. </a:t>
            </a:r>
            <a:r>
              <a:rPr lang="en-US" sz="1400">
                <a:solidFill>
                  <a:srgbClr val="CC0000"/>
                </a:solidFill>
                <a:latin typeface="Verdana"/>
                <a:ea typeface="Verdana"/>
                <a:cs typeface="Verdana"/>
                <a:sym typeface="Verdana"/>
              </a:rPr>
              <a:t> </a:t>
            </a:r>
            <a:br>
              <a:rPr lang="en-US" sz="1400">
                <a:solidFill>
                  <a:srgbClr val="CC0000"/>
                </a:solidFill>
                <a:latin typeface="Verdana"/>
                <a:ea typeface="Verdana"/>
                <a:cs typeface="Verdana"/>
                <a:sym typeface="Verdana"/>
              </a:rPr>
            </a:br>
            <a:r>
              <a:rPr lang="en-US" sz="1400" b="1">
                <a:solidFill>
                  <a:schemeClr val="dk1"/>
                </a:solidFill>
                <a:latin typeface="Verdana"/>
                <a:ea typeface="Verdana"/>
                <a:cs typeface="Verdana"/>
                <a:sym typeface="Verdana"/>
              </a:rPr>
              <a:t>11.Last Updated: </a:t>
            </a:r>
            <a:r>
              <a:rPr lang="en-US" sz="1400">
                <a:solidFill>
                  <a:srgbClr val="124F5C"/>
                </a:solidFill>
                <a:latin typeface="Verdana"/>
                <a:ea typeface="Verdana"/>
                <a:cs typeface="Verdana"/>
                <a:sym typeface="Verdana"/>
              </a:rPr>
              <a:t>Contains the date on which the latest update of the app was  released.</a:t>
            </a:r>
            <a:br>
              <a:rPr lang="en-US" sz="1400">
                <a:solidFill>
                  <a:srgbClr val="124F5C"/>
                </a:solidFill>
                <a:latin typeface="Verdana"/>
                <a:ea typeface="Verdana"/>
                <a:cs typeface="Verdana"/>
                <a:sym typeface="Verdana"/>
              </a:rPr>
            </a:br>
            <a:r>
              <a:rPr lang="en-US" sz="1400" b="1">
                <a:solidFill>
                  <a:schemeClr val="dk1"/>
                </a:solidFill>
                <a:latin typeface="Verdana"/>
                <a:ea typeface="Verdana"/>
                <a:cs typeface="Verdana"/>
                <a:sym typeface="Verdana"/>
              </a:rPr>
              <a:t>12.Current Version: </a:t>
            </a:r>
            <a:r>
              <a:rPr lang="en-US" sz="1400">
                <a:solidFill>
                  <a:srgbClr val="124F5C"/>
                </a:solidFill>
                <a:latin typeface="Verdana"/>
                <a:ea typeface="Verdana"/>
                <a:cs typeface="Verdana"/>
                <a:sym typeface="Verdana"/>
              </a:rPr>
              <a:t>Contains information on the current version of the app  available on the play store.</a:t>
            </a:r>
            <a:br>
              <a:rPr lang="en-US" sz="1400">
                <a:latin typeface="Verdana"/>
                <a:ea typeface="Verdana"/>
                <a:cs typeface="Verdana"/>
                <a:sym typeface="Verdana"/>
              </a:rPr>
            </a:br>
            <a:r>
              <a:rPr lang="en-US" sz="1400" b="1">
                <a:solidFill>
                  <a:schemeClr val="dk1"/>
                </a:solidFill>
                <a:latin typeface="Verdana"/>
                <a:ea typeface="Verdana"/>
                <a:cs typeface="Verdana"/>
                <a:sym typeface="Verdana"/>
              </a:rPr>
              <a:t>13.Android Version: </a:t>
            </a:r>
            <a:r>
              <a:rPr lang="en-US" sz="1400">
                <a:solidFill>
                  <a:srgbClr val="124F5C"/>
                </a:solidFill>
                <a:latin typeface="Verdana"/>
                <a:ea typeface="Verdana"/>
                <a:cs typeface="Verdana"/>
                <a:sym typeface="Verdana"/>
              </a:rPr>
              <a:t>Contains information about the android versions on which  the app is supported.</a:t>
            </a:r>
            <a:br>
              <a:rPr lang="en-US" sz="1400">
                <a:latin typeface="Verdana"/>
                <a:ea typeface="Verdana"/>
                <a:cs typeface="Verdana"/>
                <a:sym typeface="Verdana"/>
              </a:rPr>
            </a:br>
            <a:endParaRPr sz="1400">
              <a:latin typeface="Verdana"/>
              <a:ea typeface="Verdana"/>
              <a:cs typeface="Verdana"/>
              <a:sym typeface="Verdana"/>
            </a:endParaRPr>
          </a:p>
        </p:txBody>
      </p:sp>
      <p:sp>
        <p:nvSpPr>
          <p:cNvPr id="844" name="Google Shape;844;p272"/>
          <p:cNvSpPr txBox="1"/>
          <p:nvPr/>
        </p:nvSpPr>
        <p:spPr>
          <a:xfrm>
            <a:off x="730593" y="202419"/>
            <a:ext cx="5048973" cy="38215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i="0" u="none" strike="noStrike" cap="none">
                <a:solidFill>
                  <a:srgbClr val="C00000"/>
                </a:solidFill>
                <a:latin typeface="Arial"/>
                <a:ea typeface="Arial"/>
                <a:cs typeface="Arial"/>
                <a:sym typeface="Arial"/>
              </a:rPr>
              <a:t>Attributes in Google Play store Data</a:t>
            </a:r>
            <a:endParaRPr sz="2400" b="1" i="0" u="none" strike="noStrike" cap="none">
              <a:solidFill>
                <a:srgbClr val="000000"/>
              </a:solidFill>
              <a:latin typeface="Verdana"/>
              <a:ea typeface="Verdana"/>
              <a:cs typeface="Verdana"/>
              <a:sym typeface="Verdana"/>
            </a:endParaRPr>
          </a:p>
        </p:txBody>
      </p:sp>
      <p:sp>
        <p:nvSpPr>
          <p:cNvPr id="845" name="Google Shape;845;p272"/>
          <p:cNvSpPr/>
          <p:nvPr/>
        </p:nvSpPr>
        <p:spPr>
          <a:xfrm>
            <a:off x="157053" y="140360"/>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273"/>
          <p:cNvSpPr txBox="1">
            <a:spLocks noGrp="1"/>
          </p:cNvSpPr>
          <p:nvPr>
            <p:ph type="title"/>
          </p:nvPr>
        </p:nvSpPr>
        <p:spPr>
          <a:xfrm>
            <a:off x="809359" y="238403"/>
            <a:ext cx="4111648" cy="3949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400" b="1">
                <a:solidFill>
                  <a:schemeClr val="dk1"/>
                </a:solidFill>
              </a:rPr>
              <a:t>Attributes in User reviews</a:t>
            </a:r>
            <a:endParaRPr/>
          </a:p>
        </p:txBody>
      </p:sp>
      <p:sp>
        <p:nvSpPr>
          <p:cNvPr id="851" name="Google Shape;851;p273"/>
          <p:cNvSpPr txBox="1"/>
          <p:nvPr/>
        </p:nvSpPr>
        <p:spPr>
          <a:xfrm>
            <a:off x="195445" y="814406"/>
            <a:ext cx="5265555" cy="2136627"/>
          </a:xfrm>
          <a:prstGeom prst="rect">
            <a:avLst/>
          </a:prstGeom>
          <a:noFill/>
          <a:ln w="12700" cap="flat" cmpd="sng">
            <a:solidFill>
              <a:srgbClr val="CC0000"/>
            </a:solidFill>
            <a:prstDash val="solid"/>
            <a:round/>
            <a:headEnd type="none" w="sm" len="sm"/>
            <a:tailEnd type="none" w="sm" len="sm"/>
          </a:ln>
        </p:spPr>
        <p:txBody>
          <a:bodyPr spcFirstLastPara="1" wrap="square" lIns="0" tIns="1900" rIns="0" bIns="0" anchor="t" anchorCtr="0">
            <a:spAutoFit/>
          </a:bodyPr>
          <a:lstStyle/>
          <a:p>
            <a:pPr marL="0" marR="0" lvl="0" indent="0" algn="l" rtl="0">
              <a:lnSpc>
                <a:spcPct val="100000"/>
              </a:lnSpc>
              <a:spcBef>
                <a:spcPts val="0"/>
              </a:spcBef>
              <a:spcAft>
                <a:spcPts val="0"/>
              </a:spcAft>
              <a:buNone/>
            </a:pPr>
            <a:endParaRPr sz="2250" b="0" i="0" u="none" strike="noStrike" cap="none">
              <a:solidFill>
                <a:srgbClr val="000000"/>
              </a:solidFill>
              <a:latin typeface="Times New Roman"/>
              <a:ea typeface="Times New Roman"/>
              <a:cs typeface="Times New Roman"/>
              <a:sym typeface="Times New Roman"/>
            </a:endParaRPr>
          </a:p>
          <a:p>
            <a:pPr marL="432434" marR="0" lvl="0" indent="-227329" algn="l" rtl="0">
              <a:lnSpc>
                <a:spcPct val="100000"/>
              </a:lnSpc>
              <a:spcBef>
                <a:spcPts val="0"/>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App- </a:t>
            </a:r>
            <a:r>
              <a:rPr lang="en-US" sz="1600" b="0" i="0" u="none" strike="noStrike" cap="none">
                <a:solidFill>
                  <a:srgbClr val="124F5C"/>
                </a:solidFill>
                <a:latin typeface="Arial"/>
                <a:ea typeface="Arial"/>
                <a:cs typeface="Arial"/>
                <a:sym typeface="Arial"/>
              </a:rPr>
              <a:t>Application name</a:t>
            </a:r>
            <a:endParaRPr sz="1600" b="0" i="0" u="none" strike="noStrike" cap="none">
              <a:solidFill>
                <a:srgbClr val="000000"/>
              </a:solidFill>
              <a:latin typeface="Arial"/>
              <a:ea typeface="Arial"/>
              <a:cs typeface="Arial"/>
              <a:sym typeface="Arial"/>
            </a:endParaRPr>
          </a:p>
          <a:p>
            <a:pPr marL="432434" marR="0" lvl="0" indent="-227329" algn="l" rtl="0">
              <a:lnSpc>
                <a:spcPct val="100000"/>
              </a:lnSpc>
              <a:spcBef>
                <a:spcPts val="960"/>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Translated Review- </a:t>
            </a:r>
            <a:r>
              <a:rPr lang="en-US" sz="1600" b="0" i="0" u="none" strike="noStrike" cap="none">
                <a:solidFill>
                  <a:srgbClr val="124F5C"/>
                </a:solidFill>
                <a:latin typeface="Arial"/>
                <a:ea typeface="Arial"/>
                <a:cs typeface="Arial"/>
                <a:sym typeface="Arial"/>
              </a:rPr>
              <a:t>User review</a:t>
            </a:r>
            <a:endParaRPr sz="1600" b="0" i="0" u="none" strike="noStrike" cap="none">
              <a:solidFill>
                <a:srgbClr val="000000"/>
              </a:solidFill>
              <a:latin typeface="Arial"/>
              <a:ea typeface="Arial"/>
              <a:cs typeface="Arial"/>
              <a:sym typeface="Arial"/>
            </a:endParaRPr>
          </a:p>
          <a:p>
            <a:pPr marL="432434" marR="0" lvl="0" indent="-227329" algn="l" rtl="0">
              <a:lnSpc>
                <a:spcPct val="100000"/>
              </a:lnSpc>
              <a:spcBef>
                <a:spcPts val="960"/>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Sentiment- </a:t>
            </a:r>
            <a:r>
              <a:rPr lang="en-US" sz="1600" b="0" i="0" u="none" strike="noStrike" cap="none">
                <a:solidFill>
                  <a:srgbClr val="124F5C"/>
                </a:solidFill>
                <a:latin typeface="Arial"/>
                <a:ea typeface="Arial"/>
                <a:cs typeface="Arial"/>
                <a:sym typeface="Arial"/>
              </a:rPr>
              <a:t>Positive/Negative/Neutral</a:t>
            </a:r>
            <a:endParaRPr sz="1600" b="0" i="0" u="none" strike="noStrike" cap="none">
              <a:solidFill>
                <a:srgbClr val="000000"/>
              </a:solidFill>
              <a:latin typeface="Arial"/>
              <a:ea typeface="Arial"/>
              <a:cs typeface="Arial"/>
              <a:sym typeface="Arial"/>
            </a:endParaRPr>
          </a:p>
          <a:p>
            <a:pPr marL="432434" marR="0" lvl="0" indent="-227329" algn="l" rtl="0">
              <a:lnSpc>
                <a:spcPct val="100000"/>
              </a:lnSpc>
              <a:spcBef>
                <a:spcPts val="960"/>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Sentiment Polarity- </a:t>
            </a:r>
            <a:r>
              <a:rPr lang="en-US" sz="1600" b="0" i="0" u="none" strike="noStrike" cap="none">
                <a:solidFill>
                  <a:srgbClr val="124F5C"/>
                </a:solidFill>
                <a:latin typeface="Arial"/>
                <a:ea typeface="Arial"/>
                <a:cs typeface="Arial"/>
                <a:sym typeface="Arial"/>
              </a:rPr>
              <a:t>Sentiment polarity score</a:t>
            </a:r>
            <a:endParaRPr sz="1600" b="0" i="0" u="none" strike="noStrike" cap="none">
              <a:solidFill>
                <a:srgbClr val="000000"/>
              </a:solidFill>
              <a:latin typeface="Arial"/>
              <a:ea typeface="Arial"/>
              <a:cs typeface="Arial"/>
              <a:sym typeface="Arial"/>
            </a:endParaRPr>
          </a:p>
          <a:p>
            <a:pPr marL="432434" marR="0" lvl="0" indent="-227329" algn="l" rtl="0">
              <a:lnSpc>
                <a:spcPct val="100000"/>
              </a:lnSpc>
              <a:spcBef>
                <a:spcPts val="965"/>
              </a:spcBef>
              <a:spcAft>
                <a:spcPts val="0"/>
              </a:spcAft>
              <a:buClr>
                <a:srgbClr val="000000"/>
              </a:buClr>
              <a:buSzPts val="1600"/>
              <a:buFont typeface="Arial"/>
              <a:buAutoNum type="arabicPeriod"/>
            </a:pPr>
            <a:r>
              <a:rPr lang="en-US" sz="1600" b="1" i="0" u="none" strike="noStrike" cap="none">
                <a:solidFill>
                  <a:srgbClr val="124F5C"/>
                </a:solidFill>
                <a:latin typeface="Arial"/>
                <a:ea typeface="Arial"/>
                <a:cs typeface="Arial"/>
                <a:sym typeface="Arial"/>
              </a:rPr>
              <a:t>Sentiment Subjectivity- </a:t>
            </a:r>
            <a:r>
              <a:rPr lang="en-US" sz="1600" b="0" i="0" u="none" strike="noStrike" cap="none">
                <a:solidFill>
                  <a:srgbClr val="124F5C"/>
                </a:solidFill>
                <a:latin typeface="Arial"/>
                <a:ea typeface="Arial"/>
                <a:cs typeface="Arial"/>
                <a:sym typeface="Arial"/>
              </a:rPr>
              <a:t>Sentiment subjectivity score</a:t>
            </a:r>
            <a:endParaRPr sz="1600" b="0" i="0" u="none" strike="noStrike" cap="none">
              <a:solidFill>
                <a:srgbClr val="000000"/>
              </a:solidFill>
              <a:latin typeface="Arial"/>
              <a:ea typeface="Arial"/>
              <a:cs typeface="Arial"/>
              <a:sym typeface="Arial"/>
            </a:endParaRPr>
          </a:p>
        </p:txBody>
      </p:sp>
      <p:pic>
        <p:nvPicPr>
          <p:cNvPr id="852" name="Google Shape;852;p273" descr="7 Best Shopify Product Review Apps to Boost Online Business"/>
          <p:cNvPicPr preferRelativeResize="0"/>
          <p:nvPr/>
        </p:nvPicPr>
        <p:blipFill rotWithShape="1">
          <a:blip r:embed="rId3">
            <a:alphaModFix/>
          </a:blip>
          <a:srcRect/>
          <a:stretch/>
        </p:blipFill>
        <p:spPr>
          <a:xfrm>
            <a:off x="4673164" y="3006873"/>
            <a:ext cx="4470836" cy="2136627"/>
          </a:xfrm>
          <a:prstGeom prst="rect">
            <a:avLst/>
          </a:prstGeom>
          <a:gradFill>
            <a:gsLst>
              <a:gs pos="0">
                <a:srgbClr val="00ABC0"/>
              </a:gs>
              <a:gs pos="100000">
                <a:srgbClr val="94ECFD"/>
              </a:gs>
            </a:gsLst>
            <a:lin ang="16200000" scaled="0"/>
          </a:gradFill>
          <a:ln>
            <a:noFill/>
          </a:ln>
          <a:effectLst>
            <a:outerShdw blurRad="40000" dist="23000" dir="5400000" rotWithShape="0">
              <a:srgbClr val="000000">
                <a:alpha val="34901"/>
              </a:srgbClr>
            </a:outerShdw>
          </a:effectLst>
        </p:spPr>
      </p:pic>
      <p:sp>
        <p:nvSpPr>
          <p:cNvPr id="853" name="Google Shape;853;p273"/>
          <p:cNvSpPr/>
          <p:nvPr/>
        </p:nvSpPr>
        <p:spPr>
          <a:xfrm>
            <a:off x="198379" y="18275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274"/>
          <p:cNvSpPr txBox="1">
            <a:spLocks noGrp="1"/>
          </p:cNvSpPr>
          <p:nvPr>
            <p:ph type="title"/>
          </p:nvPr>
        </p:nvSpPr>
        <p:spPr>
          <a:xfrm>
            <a:off x="1438147" y="437134"/>
            <a:ext cx="401066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100"/>
              </a:spcBef>
              <a:spcAft>
                <a:spcPts val="0"/>
              </a:spcAft>
              <a:buSzPts val="1400"/>
              <a:buNone/>
            </a:pPr>
            <a:r>
              <a:rPr lang="en-US" sz="2400" b="1">
                <a:solidFill>
                  <a:schemeClr val="dk1"/>
                </a:solidFill>
                <a:latin typeface="Old Standard TT"/>
                <a:ea typeface="Old Standard TT"/>
                <a:cs typeface="Old Standard TT"/>
                <a:sym typeface="Old Standard TT"/>
              </a:rPr>
              <a:t>OVERVIEW OF ANALYSIS</a:t>
            </a:r>
            <a:endParaRPr/>
          </a:p>
        </p:txBody>
      </p:sp>
      <p:grpSp>
        <p:nvGrpSpPr>
          <p:cNvPr id="859" name="Google Shape;859;p274"/>
          <p:cNvGrpSpPr/>
          <p:nvPr/>
        </p:nvGrpSpPr>
        <p:grpSpPr>
          <a:xfrm>
            <a:off x="478536" y="263652"/>
            <a:ext cx="809244" cy="809244"/>
            <a:chOff x="478536" y="263652"/>
            <a:chExt cx="809244" cy="809244"/>
          </a:xfrm>
        </p:grpSpPr>
        <p:sp>
          <p:nvSpPr>
            <p:cNvPr id="860" name="Google Shape;860;p274"/>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1" name="Google Shape;861;p274"/>
            <p:cNvSpPr/>
            <p:nvPr/>
          </p:nvSpPr>
          <p:spPr>
            <a:xfrm>
              <a:off x="537972" y="303276"/>
              <a:ext cx="694944" cy="6964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862" name="Google Shape;862;p274"/>
          <p:cNvSpPr/>
          <p:nvPr/>
        </p:nvSpPr>
        <p:spPr>
          <a:xfrm>
            <a:off x="5632703" y="1190244"/>
            <a:ext cx="3305810" cy="669290"/>
          </a:xfrm>
          <a:custGeom>
            <a:avLst/>
            <a:gdLst/>
            <a:ahLst/>
            <a:cxnLst/>
            <a:rect l="l" t="t" r="r" b="b"/>
            <a:pathLst>
              <a:path w="3305809" h="669289" extrusionOk="0">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3" name="Google Shape;863;p274"/>
          <p:cNvSpPr txBox="1"/>
          <p:nvPr/>
        </p:nvSpPr>
        <p:spPr>
          <a:xfrm>
            <a:off x="6277102" y="1368374"/>
            <a:ext cx="2016760"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FFFFFF"/>
                </a:solidFill>
                <a:latin typeface="Arial"/>
                <a:ea typeface="Arial"/>
                <a:cs typeface="Arial"/>
                <a:sym typeface="Arial"/>
              </a:rPr>
              <a:t>Predictive Modeling</a:t>
            </a:r>
            <a:endParaRPr sz="1800" b="0" i="0" u="none" strike="noStrike" cap="none">
              <a:solidFill>
                <a:srgbClr val="000000"/>
              </a:solidFill>
              <a:latin typeface="Arial"/>
              <a:ea typeface="Arial"/>
              <a:cs typeface="Arial"/>
              <a:sym typeface="Arial"/>
            </a:endParaRPr>
          </a:p>
        </p:txBody>
      </p:sp>
      <p:sp>
        <p:nvSpPr>
          <p:cNvPr id="864" name="Google Shape;864;p274"/>
          <p:cNvSpPr txBox="1"/>
          <p:nvPr/>
        </p:nvSpPr>
        <p:spPr>
          <a:xfrm>
            <a:off x="6308597" y="2720086"/>
            <a:ext cx="1905000" cy="1603375"/>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Formulate a  statistical model to  forecast an  outcome using  relevant predictors</a:t>
            </a:r>
            <a:endParaRPr sz="1800" b="0" i="0" u="none" strike="noStrike" cap="none">
              <a:solidFill>
                <a:srgbClr val="000000"/>
              </a:solidFill>
              <a:latin typeface="Arial"/>
              <a:ea typeface="Arial"/>
              <a:cs typeface="Arial"/>
              <a:sym typeface="Arial"/>
            </a:endParaRPr>
          </a:p>
        </p:txBody>
      </p:sp>
      <p:sp>
        <p:nvSpPr>
          <p:cNvPr id="865" name="Google Shape;865;p274"/>
          <p:cNvSpPr/>
          <p:nvPr/>
        </p:nvSpPr>
        <p:spPr>
          <a:xfrm>
            <a:off x="0" y="1190244"/>
            <a:ext cx="3546475" cy="669290"/>
          </a:xfrm>
          <a:custGeom>
            <a:avLst/>
            <a:gdLst/>
            <a:ahLst/>
            <a:cxnLst/>
            <a:rect l="l" t="t" r="r" b="b"/>
            <a:pathLst>
              <a:path w="3546475" h="669289" extrusionOk="0">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6" name="Google Shape;866;p274"/>
          <p:cNvSpPr txBox="1"/>
          <p:nvPr/>
        </p:nvSpPr>
        <p:spPr>
          <a:xfrm>
            <a:off x="955649" y="1368933"/>
            <a:ext cx="14700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FFFFFF"/>
                </a:solidFill>
                <a:latin typeface="Arial"/>
                <a:ea typeface="Arial"/>
                <a:cs typeface="Arial"/>
                <a:sym typeface="Arial"/>
              </a:rPr>
              <a:t>Data Cleaning</a:t>
            </a:r>
            <a:endParaRPr sz="1800" b="0" i="0" u="none" strike="noStrike" cap="none">
              <a:solidFill>
                <a:srgbClr val="000000"/>
              </a:solidFill>
              <a:latin typeface="Arial"/>
              <a:ea typeface="Arial"/>
              <a:cs typeface="Arial"/>
              <a:sym typeface="Arial"/>
            </a:endParaRPr>
          </a:p>
        </p:txBody>
      </p:sp>
      <p:sp>
        <p:nvSpPr>
          <p:cNvPr id="867" name="Google Shape;867;p274"/>
          <p:cNvSpPr txBox="1"/>
          <p:nvPr/>
        </p:nvSpPr>
        <p:spPr>
          <a:xfrm>
            <a:off x="734059" y="2685750"/>
            <a:ext cx="2065655" cy="1288415"/>
          </a:xfrm>
          <a:prstGeom prst="rect">
            <a:avLst/>
          </a:prstGeom>
          <a:noFill/>
          <a:ln>
            <a:noFill/>
          </a:ln>
        </p:spPr>
        <p:txBody>
          <a:bodyPr spcFirstLastPara="1" wrap="square" lIns="0" tIns="13325"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Understand the  structure of the  dataset and clean  data before analysis</a:t>
            </a:r>
            <a:endParaRPr sz="1800" b="0" i="0" u="none" strike="noStrike" cap="none">
              <a:solidFill>
                <a:srgbClr val="000000"/>
              </a:solidFill>
              <a:latin typeface="Arial"/>
              <a:ea typeface="Arial"/>
              <a:cs typeface="Arial"/>
              <a:sym typeface="Arial"/>
            </a:endParaRPr>
          </a:p>
        </p:txBody>
      </p:sp>
      <p:sp>
        <p:nvSpPr>
          <p:cNvPr id="868" name="Google Shape;868;p274"/>
          <p:cNvSpPr/>
          <p:nvPr/>
        </p:nvSpPr>
        <p:spPr>
          <a:xfrm>
            <a:off x="2944367" y="1190244"/>
            <a:ext cx="3305810" cy="669290"/>
          </a:xfrm>
          <a:custGeom>
            <a:avLst/>
            <a:gdLst/>
            <a:ahLst/>
            <a:cxnLst/>
            <a:rect l="l" t="t" r="r" b="b"/>
            <a:pathLst>
              <a:path w="3305810" h="669289" extrusionOk="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9" name="Google Shape;869;p274"/>
          <p:cNvSpPr txBox="1"/>
          <p:nvPr/>
        </p:nvSpPr>
        <p:spPr>
          <a:xfrm>
            <a:off x="3742690" y="1368374"/>
            <a:ext cx="1710689"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0" i="0" u="none" strike="noStrike" cap="none">
                <a:solidFill>
                  <a:srgbClr val="FFFFFF"/>
                </a:solidFill>
                <a:latin typeface="Arial"/>
                <a:ea typeface="Arial"/>
                <a:cs typeface="Arial"/>
                <a:sym typeface="Arial"/>
              </a:rPr>
              <a:t>Data Exploration</a:t>
            </a:r>
            <a:endParaRPr sz="1800" b="0" i="0" u="none" strike="noStrike" cap="none">
              <a:solidFill>
                <a:srgbClr val="000000"/>
              </a:solidFill>
              <a:latin typeface="Arial"/>
              <a:ea typeface="Arial"/>
              <a:cs typeface="Arial"/>
              <a:sym typeface="Arial"/>
            </a:endParaRPr>
          </a:p>
        </p:txBody>
      </p:sp>
      <p:sp>
        <p:nvSpPr>
          <p:cNvPr id="870" name="Google Shape;870;p274"/>
          <p:cNvSpPr txBox="1"/>
          <p:nvPr/>
        </p:nvSpPr>
        <p:spPr>
          <a:xfrm>
            <a:off x="3626358" y="2659231"/>
            <a:ext cx="1993900" cy="1918970"/>
          </a:xfrm>
          <a:prstGeom prst="rect">
            <a:avLst/>
          </a:prstGeom>
          <a:noFill/>
          <a:ln>
            <a:noFill/>
          </a:ln>
        </p:spPr>
        <p:txBody>
          <a:bodyPr spcFirstLastPara="1" wrap="square" lIns="0" tIns="12050" rIns="0" bIns="0" anchor="t" anchorCtr="0">
            <a:spAutoFit/>
          </a:bodyPr>
          <a:lstStyle/>
          <a:p>
            <a:pPr marL="12700" marR="5080" lvl="0" indent="0" algn="l" rtl="0">
              <a:lnSpc>
                <a:spcPct val="114999"/>
              </a:lnSpc>
              <a:spcBef>
                <a:spcPts val="0"/>
              </a:spcBef>
              <a:spcAft>
                <a:spcPts val="0"/>
              </a:spcAft>
              <a:buNone/>
            </a:pPr>
            <a:r>
              <a:rPr lang="en-US" sz="1800" b="0" i="0" u="none" strike="noStrike" cap="none">
                <a:solidFill>
                  <a:srgbClr val="000000"/>
                </a:solidFill>
                <a:latin typeface="Arial"/>
                <a:ea typeface="Arial"/>
                <a:cs typeface="Arial"/>
                <a:sym typeface="Arial"/>
              </a:rPr>
              <a:t>Uncover initial  patterns,  characteristics, and  points of interest  using visual  exploration</a:t>
            </a:r>
            <a:endParaRPr sz="1800" b="0" i="0" u="none" strike="noStrike" cap="none">
              <a:solidFill>
                <a:srgbClr val="000000"/>
              </a:solidFill>
              <a:latin typeface="Arial"/>
              <a:ea typeface="Arial"/>
              <a:cs typeface="Arial"/>
              <a:sym typeface="Arial"/>
            </a:endParaRPr>
          </a:p>
        </p:txBody>
      </p:sp>
      <p:sp>
        <p:nvSpPr>
          <p:cNvPr id="871" name="Google Shape;871;p274"/>
          <p:cNvSpPr/>
          <p:nvPr/>
        </p:nvSpPr>
        <p:spPr>
          <a:xfrm>
            <a:off x="4454652" y="1927860"/>
            <a:ext cx="617220" cy="61569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2" name="Google Shape;872;p274"/>
          <p:cNvSpPr/>
          <p:nvPr/>
        </p:nvSpPr>
        <p:spPr>
          <a:xfrm>
            <a:off x="7083552" y="1941576"/>
            <a:ext cx="527303" cy="5257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3" name="Google Shape;873;p274"/>
          <p:cNvSpPr/>
          <p:nvPr/>
        </p:nvSpPr>
        <p:spPr>
          <a:xfrm>
            <a:off x="1232916" y="1941576"/>
            <a:ext cx="617220" cy="61569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30</Slides>
  <Notes>30</Notes>
  <HiddenSlides>0</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K.Thirumalai vasan BE.EEE</cp:lastModifiedBy>
  <cp:revision>10</cp:revision>
  <dcterms:created xsi:type="dcterms:W3CDTF">2022-03-16T09:49:32Z</dcterms:created>
  <dcterms:modified xsi:type="dcterms:W3CDTF">2024-04-08T16:07:44Z</dcterms:modified>
</cp:coreProperties>
</file>